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9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1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6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7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5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5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53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9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31BC78-8859-445D-A3E0-E339FAE16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4"/>
          <a:stretch/>
        </p:blipFill>
        <p:spPr>
          <a:xfrm>
            <a:off x="20" y="-80457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1ADA43E1-F713-4CB7-88D8-4DC360507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pPr rtl="1"/>
            <a:r>
              <a:rPr lang="ar-SA" sz="4400" dirty="0">
                <a:solidFill>
                  <a:schemeClr val="tx1"/>
                </a:solidFill>
              </a:rPr>
              <a:t>أنماط الشخصية وأثرها على العملية التعليمية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89F36F9-0A04-4715-83B3-D4E7CE68E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chemeClr val="tx1"/>
                </a:solidFill>
              </a:rPr>
              <a:t>اعداد وتدريب: د . لينة بدر</a:t>
            </a:r>
          </a:p>
        </p:txBody>
      </p:sp>
    </p:spTree>
    <p:extLst>
      <p:ext uri="{BB962C8B-B14F-4D97-AF65-F5344CB8AC3E}">
        <p14:creationId xmlns:p14="http://schemas.microsoft.com/office/powerpoint/2010/main" val="427627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470958-D715-4586-8730-425D13A3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i="0" dirty="0"/>
              <a:t>قال تعالى: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8BB21255-7A84-468C-B47D-E29149087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335" y="507383"/>
            <a:ext cx="8478317" cy="59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6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B62ECE-DFB9-4272-AD7F-070E29D1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لماذا نتعرف على الشخصية الإنسانية ونفصل القول في صفاتها ؟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73719024-6984-4C40-9C86-18F7A603B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984" y="3796589"/>
            <a:ext cx="8078031" cy="215653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3CB031A-22C4-4DEA-A9A7-91E44A27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838298"/>
            <a:ext cx="9753600" cy="29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F93E8E-6E5B-44C9-8E1D-58937D06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محاور اللقاء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BB8FEE-360D-4770-B2C9-1A5D511A4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1600" dirty="0"/>
              <a:t>التقسيمات الأربع للشخصيات </a:t>
            </a:r>
          </a:p>
          <a:p>
            <a:pPr algn="r" rtl="1"/>
            <a:r>
              <a:rPr lang="ar-SA" sz="1600" dirty="0"/>
              <a:t>خصائص الشخصيات الأربع </a:t>
            </a:r>
          </a:p>
          <a:p>
            <a:pPr algn="r" rtl="1"/>
            <a:r>
              <a:rPr lang="ar-SA" sz="1600" dirty="0"/>
              <a:t>الايجابيون والسلبيون في التعامل مع الشخصيات</a:t>
            </a:r>
          </a:p>
          <a:p>
            <a:pPr algn="r" rtl="1"/>
            <a:r>
              <a:rPr lang="ar-SA" sz="1600" dirty="0"/>
              <a:t>الاثار التربوية والتعليمية على الشخصيات </a:t>
            </a:r>
          </a:p>
        </p:txBody>
      </p:sp>
    </p:spTree>
    <p:extLst>
      <p:ext uri="{BB962C8B-B14F-4D97-AF65-F5344CB8AC3E}">
        <p14:creationId xmlns:p14="http://schemas.microsoft.com/office/powerpoint/2010/main" val="196080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8509C2-B2F5-4C7A-8016-F90F2CC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من اجل لقاء شيق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E00BAD-6729-4AFF-BBA0-5E8CA15E9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احضري معي بقلبك وعقلك </a:t>
            </a:r>
          </a:p>
          <a:p>
            <a:pPr algn="r" rtl="1"/>
            <a:r>
              <a:rPr lang="ar-SA" dirty="0"/>
              <a:t>اختاري مكان جلوسك بعناية</a:t>
            </a:r>
          </a:p>
          <a:p>
            <a:pPr algn="r" rtl="1"/>
            <a:r>
              <a:rPr lang="ar-SA" dirty="0"/>
              <a:t>قهوتك رفيقة سعادتك</a:t>
            </a:r>
          </a:p>
          <a:p>
            <a:pPr algn="r" rtl="1"/>
            <a:r>
              <a:rPr lang="ar-SA" dirty="0"/>
              <a:t>بالقلم ادون وفي مذكرتي أوثق</a:t>
            </a:r>
          </a:p>
          <a:p>
            <a:pPr algn="r" rtl="1"/>
            <a:r>
              <a:rPr lang="ar-SA" dirty="0"/>
              <a:t>شاركي وتحاوري لتستمتعي </a:t>
            </a:r>
          </a:p>
        </p:txBody>
      </p:sp>
    </p:spTree>
    <p:extLst>
      <p:ext uri="{BB962C8B-B14F-4D97-AF65-F5344CB8AC3E}">
        <p14:creationId xmlns:p14="http://schemas.microsoft.com/office/powerpoint/2010/main" val="361873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EC35D4-B7E5-4C5B-BA9B-97DA4B2A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ar-SA" dirty="0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FDB6B31-EDF3-4B8F-BFB2-A62072C3D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610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B05926-17EC-4C12-BE40-F052CCE9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410749" cy="3541700"/>
          </a:xfrm>
        </p:spPr>
        <p:txBody>
          <a:bodyPr/>
          <a:lstStyle/>
          <a:p>
            <a:pPr algn="r" rtl="1"/>
            <a:r>
              <a:rPr lang="ar-SA" dirty="0"/>
              <a:t>محاور اللقاء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7FA70204-3DA8-496A-85DA-0841462E7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77" y="4513478"/>
            <a:ext cx="6724344" cy="17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1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6CACEC-7EDA-46FE-A3CE-025CB0BC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E08F289B-7833-416D-983D-F89E60662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0" y="3104356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60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242C41"/>
      </a:dk2>
      <a:lt2>
        <a:srgbClr val="E2E8E4"/>
      </a:lt2>
      <a:accent1>
        <a:srgbClr val="D937B0"/>
      </a:accent1>
      <a:accent2>
        <a:srgbClr val="AC25C7"/>
      </a:accent2>
      <a:accent3>
        <a:srgbClr val="7B37D9"/>
      </a:accent3>
      <a:accent4>
        <a:srgbClr val="4747D0"/>
      </a:accent4>
      <a:accent5>
        <a:srgbClr val="377AD9"/>
      </a:accent5>
      <a:accent6>
        <a:srgbClr val="25ACC7"/>
      </a:accent6>
      <a:hlink>
        <a:srgbClr val="5672C6"/>
      </a:hlink>
      <a:folHlink>
        <a:srgbClr val="7F7F7F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</TotalTime>
  <Words>70</Words>
  <Application>Microsoft Office PowerPoint</Application>
  <PresentationFormat>شاشة عريضة</PresentationFormat>
  <Paragraphs>16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Garamond</vt:lpstr>
      <vt:lpstr>Georgia Pro</vt:lpstr>
      <vt:lpstr>Georgia Pro Cond Black</vt:lpstr>
      <vt:lpstr>SavonVTI</vt:lpstr>
      <vt:lpstr>أنماط الشخصية وأثرها على العملية التعليمية </vt:lpstr>
      <vt:lpstr>قال تعالى:</vt:lpstr>
      <vt:lpstr>لماذا نتعرف على الشخصية الإنسانية ونفصل القول في صفاتها ؟</vt:lpstr>
      <vt:lpstr>محاور اللقاء</vt:lpstr>
      <vt:lpstr>من اجل لقاء شيق </vt:lpstr>
      <vt:lpstr>عرض تقديمي في PowerPoint</vt:lpstr>
      <vt:lpstr>محاور اللقاء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أنماط الشخصية وأثرها على العملية التعليمية</dc:title>
  <dc:creator>linabadr73@gmail.com</dc:creator>
  <cp:lastModifiedBy>linabadr73@gmail.com</cp:lastModifiedBy>
  <cp:revision>8</cp:revision>
  <dcterms:created xsi:type="dcterms:W3CDTF">2020-09-13T10:35:50Z</dcterms:created>
  <dcterms:modified xsi:type="dcterms:W3CDTF">2020-09-16T08:16:57Z</dcterms:modified>
</cp:coreProperties>
</file>