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7" r:id="rId3"/>
    <p:sldId id="257" r:id="rId4"/>
    <p:sldId id="258" r:id="rId5"/>
    <p:sldId id="260" r:id="rId6"/>
    <p:sldId id="259" r:id="rId7"/>
    <p:sldId id="264" r:id="rId8"/>
    <p:sldId id="265" r:id="rId9"/>
    <p:sldId id="261" r:id="rId10"/>
    <p:sldId id="268" r:id="rId11"/>
    <p:sldId id="269" r:id="rId12"/>
    <p:sldId id="276" r:id="rId13"/>
    <p:sldId id="270" r:id="rId14"/>
    <p:sldId id="274" r:id="rId15"/>
    <p:sldId id="271" r:id="rId16"/>
    <p:sldId id="272" r:id="rId17"/>
    <p:sldId id="278" r:id="rId18"/>
    <p:sldId id="273" r:id="rId19"/>
    <p:sldId id="266" r:id="rId20"/>
    <p:sldId id="275" r:id="rId21"/>
    <p:sldId id="279" r:id="rId22"/>
    <p:sldId id="297" r:id="rId23"/>
    <p:sldId id="286" r:id="rId24"/>
    <p:sldId id="287" r:id="rId25"/>
    <p:sldId id="288" r:id="rId26"/>
    <p:sldId id="291" r:id="rId27"/>
    <p:sldId id="285" r:id="rId28"/>
    <p:sldId id="289" r:id="rId29"/>
    <p:sldId id="290" r:id="rId30"/>
    <p:sldId id="292" r:id="rId31"/>
    <p:sldId id="293" r:id="rId32"/>
    <p:sldId id="295" r:id="rId33"/>
    <p:sldId id="299" r:id="rId34"/>
    <p:sldId id="296" r:id="rId35"/>
    <p:sldId id="281" r:id="rId36"/>
    <p:sldId id="284" r:id="rId37"/>
    <p:sldId id="283" r:id="rId38"/>
    <p:sldId id="282" r:id="rId39"/>
    <p:sldId id="262" r:id="rId40"/>
    <p:sldId id="267" r:id="rId41"/>
    <p:sldId id="29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51" autoAdjust="0"/>
    <p:restoredTop sz="94660"/>
  </p:normalViewPr>
  <p:slideViewPr>
    <p:cSldViewPr snapToGrid="0">
      <p:cViewPr varScale="1">
        <p:scale>
          <a:sx n="89" d="100"/>
          <a:sy n="89" d="100"/>
        </p:scale>
        <p:origin x="7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1A5937-46C1-411D-8FEF-67A66D79433A}"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rtl="1"/>
          <a:endParaRPr lang="ar-SA"/>
        </a:p>
      </dgm:t>
    </dgm:pt>
    <dgm:pt modelId="{DB83E80B-F93C-41CD-97D0-5C28E344AE86}">
      <dgm:prSet phldrT="[نص]"/>
      <dgm:spPr/>
      <dgm:t>
        <a:bodyPr/>
        <a:lstStyle/>
        <a:p>
          <a:pPr rtl="1"/>
          <a:r>
            <a:rPr lang="ar-SA" dirty="0"/>
            <a:t>التنظيم</a:t>
          </a:r>
        </a:p>
      </dgm:t>
    </dgm:pt>
    <dgm:pt modelId="{BFEAC14D-736B-4E5D-BD07-DC5EE34E82AC}" type="parTrans" cxnId="{CD84CB49-4FA1-44A6-BA5B-420D991D3ED8}">
      <dgm:prSet/>
      <dgm:spPr/>
      <dgm:t>
        <a:bodyPr/>
        <a:lstStyle/>
        <a:p>
          <a:pPr rtl="1"/>
          <a:endParaRPr lang="ar-SA"/>
        </a:p>
      </dgm:t>
    </dgm:pt>
    <dgm:pt modelId="{9B051708-FB7F-4947-8EF4-CE819C40D836}" type="sibTrans" cxnId="{CD84CB49-4FA1-44A6-BA5B-420D991D3ED8}">
      <dgm:prSet/>
      <dgm:spPr/>
      <dgm:t>
        <a:bodyPr/>
        <a:lstStyle/>
        <a:p>
          <a:pPr rtl="1"/>
          <a:endParaRPr lang="ar-SA"/>
        </a:p>
      </dgm:t>
    </dgm:pt>
    <dgm:pt modelId="{45548D64-3767-41F2-927F-B1781504071B}">
      <dgm:prSet phldrT="[نص]"/>
      <dgm:spPr/>
      <dgm:t>
        <a:bodyPr/>
        <a:lstStyle/>
        <a:p>
          <a:pPr rtl="1"/>
          <a:r>
            <a:rPr lang="ar-SA" dirty="0"/>
            <a:t>التهيئة</a:t>
          </a:r>
        </a:p>
      </dgm:t>
    </dgm:pt>
    <dgm:pt modelId="{D6DF4FCD-A3E6-42F6-A2D3-4F2D8B593C1A}" type="parTrans" cxnId="{B0E0CDA0-3684-4473-A6DD-3D5E65588760}">
      <dgm:prSet/>
      <dgm:spPr/>
      <dgm:t>
        <a:bodyPr/>
        <a:lstStyle/>
        <a:p>
          <a:pPr rtl="1"/>
          <a:endParaRPr lang="ar-SA"/>
        </a:p>
      </dgm:t>
    </dgm:pt>
    <dgm:pt modelId="{4C8887FD-AB20-49DD-A9F8-5C2DD7386D52}" type="sibTrans" cxnId="{B0E0CDA0-3684-4473-A6DD-3D5E65588760}">
      <dgm:prSet/>
      <dgm:spPr/>
      <dgm:t>
        <a:bodyPr/>
        <a:lstStyle/>
        <a:p>
          <a:pPr rtl="1"/>
          <a:endParaRPr lang="ar-SA"/>
        </a:p>
      </dgm:t>
    </dgm:pt>
    <dgm:pt modelId="{A864EB85-C42A-4CDB-8E6D-786AAEB955C7}">
      <dgm:prSet phldrT="[نص]"/>
      <dgm:spPr/>
      <dgm:t>
        <a:bodyPr/>
        <a:lstStyle/>
        <a:p>
          <a:pPr rtl="1"/>
          <a:r>
            <a:rPr lang="ar-SA" dirty="0"/>
            <a:t>الفروق الفردية</a:t>
          </a:r>
        </a:p>
      </dgm:t>
    </dgm:pt>
    <dgm:pt modelId="{DF559F1B-17CE-45BE-A343-044B4BED755A}" type="parTrans" cxnId="{504326A5-B1A5-4551-AE7A-69DD48011F3A}">
      <dgm:prSet/>
      <dgm:spPr/>
      <dgm:t>
        <a:bodyPr/>
        <a:lstStyle/>
        <a:p>
          <a:pPr rtl="1"/>
          <a:endParaRPr lang="ar-SA"/>
        </a:p>
      </dgm:t>
    </dgm:pt>
    <dgm:pt modelId="{68FA60FE-8D30-47C4-A028-43BECE8615A5}" type="sibTrans" cxnId="{504326A5-B1A5-4551-AE7A-69DD48011F3A}">
      <dgm:prSet/>
      <dgm:spPr/>
      <dgm:t>
        <a:bodyPr/>
        <a:lstStyle/>
        <a:p>
          <a:pPr rtl="1"/>
          <a:endParaRPr lang="ar-SA"/>
        </a:p>
      </dgm:t>
    </dgm:pt>
    <dgm:pt modelId="{94B68D56-F320-4A65-A85F-40AD59708CDB}">
      <dgm:prSet phldrT="[نص]"/>
      <dgm:spPr/>
      <dgm:t>
        <a:bodyPr/>
        <a:lstStyle/>
        <a:p>
          <a:pPr rtl="1"/>
          <a:r>
            <a:rPr lang="ar-SA" dirty="0"/>
            <a:t>اثارة الدافعية</a:t>
          </a:r>
        </a:p>
      </dgm:t>
    </dgm:pt>
    <dgm:pt modelId="{9F48DE0F-2CDB-4D43-886B-7E58051C0665}" type="parTrans" cxnId="{359DC99D-A375-4E89-8138-347940AE2AC1}">
      <dgm:prSet/>
      <dgm:spPr/>
      <dgm:t>
        <a:bodyPr/>
        <a:lstStyle/>
        <a:p>
          <a:pPr rtl="1"/>
          <a:endParaRPr lang="ar-SA"/>
        </a:p>
      </dgm:t>
    </dgm:pt>
    <dgm:pt modelId="{6D4EAB60-6B88-4119-B058-CD12513E4651}" type="sibTrans" cxnId="{359DC99D-A375-4E89-8138-347940AE2AC1}">
      <dgm:prSet/>
      <dgm:spPr/>
      <dgm:t>
        <a:bodyPr/>
        <a:lstStyle/>
        <a:p>
          <a:pPr rtl="1"/>
          <a:endParaRPr lang="ar-SA"/>
        </a:p>
      </dgm:t>
    </dgm:pt>
    <dgm:pt modelId="{B3435C53-2B21-4E26-8BEE-A36975CF85A7}">
      <dgm:prSet phldrT="[نص]"/>
      <dgm:spPr/>
      <dgm:t>
        <a:bodyPr/>
        <a:lstStyle/>
        <a:p>
          <a:pPr rtl="1"/>
          <a:r>
            <a:rPr lang="ar-SA" dirty="0"/>
            <a:t>التحفيز </a:t>
          </a:r>
        </a:p>
      </dgm:t>
    </dgm:pt>
    <dgm:pt modelId="{B501994D-F119-4BF7-834E-247A2739D78D}" type="parTrans" cxnId="{0685A553-E99D-4637-B7EF-A257B168A07B}">
      <dgm:prSet/>
      <dgm:spPr/>
      <dgm:t>
        <a:bodyPr/>
        <a:lstStyle/>
        <a:p>
          <a:pPr rtl="1"/>
          <a:endParaRPr lang="ar-SA"/>
        </a:p>
      </dgm:t>
    </dgm:pt>
    <dgm:pt modelId="{27CCEBD9-DC4B-4B08-B3F6-23C36397DD14}" type="sibTrans" cxnId="{0685A553-E99D-4637-B7EF-A257B168A07B}">
      <dgm:prSet/>
      <dgm:spPr/>
      <dgm:t>
        <a:bodyPr/>
        <a:lstStyle/>
        <a:p>
          <a:pPr rtl="1"/>
          <a:endParaRPr lang="ar-SA"/>
        </a:p>
      </dgm:t>
    </dgm:pt>
    <dgm:pt modelId="{CB744643-E82C-4921-BFE9-5BB056BE0F4E}">
      <dgm:prSet/>
      <dgm:spPr/>
      <dgm:t>
        <a:bodyPr/>
        <a:lstStyle/>
        <a:p>
          <a:pPr rtl="1"/>
          <a:r>
            <a:rPr lang="ar-SA" dirty="0"/>
            <a:t> تعديل السلوكيات</a:t>
          </a:r>
        </a:p>
      </dgm:t>
    </dgm:pt>
    <dgm:pt modelId="{51095FA9-4B3D-4A3F-9E0B-042EEBF45D1F}" type="parTrans" cxnId="{1A8F7091-A279-40D6-BC5D-43ED09A83940}">
      <dgm:prSet/>
      <dgm:spPr/>
      <dgm:t>
        <a:bodyPr/>
        <a:lstStyle/>
        <a:p>
          <a:pPr rtl="1"/>
          <a:endParaRPr lang="ar-SA"/>
        </a:p>
      </dgm:t>
    </dgm:pt>
    <dgm:pt modelId="{1E038BED-7FED-4247-8540-FEE67A8E59BE}" type="sibTrans" cxnId="{1A8F7091-A279-40D6-BC5D-43ED09A83940}">
      <dgm:prSet/>
      <dgm:spPr/>
      <dgm:t>
        <a:bodyPr/>
        <a:lstStyle/>
        <a:p>
          <a:pPr rtl="1"/>
          <a:endParaRPr lang="ar-SA"/>
        </a:p>
      </dgm:t>
    </dgm:pt>
    <dgm:pt modelId="{D41FE9F3-690D-4960-8AEB-B03A6A28F491}">
      <dgm:prSet/>
      <dgm:spPr/>
      <dgm:t>
        <a:bodyPr/>
        <a:lstStyle/>
        <a:p>
          <a:pPr rtl="1"/>
          <a:r>
            <a:rPr lang="ar-SA" dirty="0"/>
            <a:t>حل المشكلات</a:t>
          </a:r>
        </a:p>
      </dgm:t>
    </dgm:pt>
    <dgm:pt modelId="{C8C39A99-CA0E-4D64-A46D-A9CF8ACFD7DF}" type="parTrans" cxnId="{D44820AB-3E7D-4C01-AE79-703072989FC3}">
      <dgm:prSet/>
      <dgm:spPr/>
      <dgm:t>
        <a:bodyPr/>
        <a:lstStyle/>
        <a:p>
          <a:pPr rtl="1"/>
          <a:endParaRPr lang="ar-SA"/>
        </a:p>
      </dgm:t>
    </dgm:pt>
    <dgm:pt modelId="{6A5289C4-FBDA-4E6C-86F8-E7A2C130A79F}" type="sibTrans" cxnId="{D44820AB-3E7D-4C01-AE79-703072989FC3}">
      <dgm:prSet/>
      <dgm:spPr/>
      <dgm:t>
        <a:bodyPr/>
        <a:lstStyle/>
        <a:p>
          <a:pPr rtl="1"/>
          <a:endParaRPr lang="ar-SA"/>
        </a:p>
      </dgm:t>
    </dgm:pt>
    <dgm:pt modelId="{4BAFD505-A73C-4AD0-9E2B-742F16780CCD}" type="pres">
      <dgm:prSet presAssocID="{E01A5937-46C1-411D-8FEF-67A66D79433A}" presName="cycle" presStyleCnt="0">
        <dgm:presLayoutVars>
          <dgm:dir/>
          <dgm:resizeHandles val="exact"/>
        </dgm:presLayoutVars>
      </dgm:prSet>
      <dgm:spPr/>
    </dgm:pt>
    <dgm:pt modelId="{521F0ABE-D081-4F12-B102-045941E2AD3E}" type="pres">
      <dgm:prSet presAssocID="{DB83E80B-F93C-41CD-97D0-5C28E344AE86}" presName="node" presStyleLbl="node1" presStyleIdx="0" presStyleCnt="7">
        <dgm:presLayoutVars>
          <dgm:bulletEnabled val="1"/>
        </dgm:presLayoutVars>
      </dgm:prSet>
      <dgm:spPr/>
    </dgm:pt>
    <dgm:pt modelId="{012B540E-5DA1-4FD0-853E-362E6DD061AA}" type="pres">
      <dgm:prSet presAssocID="{DB83E80B-F93C-41CD-97D0-5C28E344AE86}" presName="spNode" presStyleCnt="0"/>
      <dgm:spPr/>
    </dgm:pt>
    <dgm:pt modelId="{BB271B75-9E81-4A9A-947B-123499B5C6B4}" type="pres">
      <dgm:prSet presAssocID="{9B051708-FB7F-4947-8EF4-CE819C40D836}" presName="sibTrans" presStyleLbl="sibTrans1D1" presStyleIdx="0" presStyleCnt="7"/>
      <dgm:spPr/>
    </dgm:pt>
    <dgm:pt modelId="{8BB8CAF1-8F10-42A6-8B3E-EDE2E7AE14A4}" type="pres">
      <dgm:prSet presAssocID="{45548D64-3767-41F2-927F-B1781504071B}" presName="node" presStyleLbl="node1" presStyleIdx="1" presStyleCnt="7">
        <dgm:presLayoutVars>
          <dgm:bulletEnabled val="1"/>
        </dgm:presLayoutVars>
      </dgm:prSet>
      <dgm:spPr/>
    </dgm:pt>
    <dgm:pt modelId="{2C7677B7-1858-4E6B-8A2B-52BCA7C929C7}" type="pres">
      <dgm:prSet presAssocID="{45548D64-3767-41F2-927F-B1781504071B}" presName="spNode" presStyleCnt="0"/>
      <dgm:spPr/>
    </dgm:pt>
    <dgm:pt modelId="{72D68353-B518-452B-BA67-80E4308F8721}" type="pres">
      <dgm:prSet presAssocID="{4C8887FD-AB20-49DD-A9F8-5C2DD7386D52}" presName="sibTrans" presStyleLbl="sibTrans1D1" presStyleIdx="1" presStyleCnt="7"/>
      <dgm:spPr/>
    </dgm:pt>
    <dgm:pt modelId="{22ADE45F-572E-4772-B550-7E81F9624A69}" type="pres">
      <dgm:prSet presAssocID="{A864EB85-C42A-4CDB-8E6D-786AAEB955C7}" presName="node" presStyleLbl="node1" presStyleIdx="2" presStyleCnt="7">
        <dgm:presLayoutVars>
          <dgm:bulletEnabled val="1"/>
        </dgm:presLayoutVars>
      </dgm:prSet>
      <dgm:spPr/>
    </dgm:pt>
    <dgm:pt modelId="{4B640524-4DC1-4FB6-809E-4066AAE8FD16}" type="pres">
      <dgm:prSet presAssocID="{A864EB85-C42A-4CDB-8E6D-786AAEB955C7}" presName="spNode" presStyleCnt="0"/>
      <dgm:spPr/>
    </dgm:pt>
    <dgm:pt modelId="{48EE8954-0F88-4C68-BCB6-9C5869430D17}" type="pres">
      <dgm:prSet presAssocID="{68FA60FE-8D30-47C4-A028-43BECE8615A5}" presName="sibTrans" presStyleLbl="sibTrans1D1" presStyleIdx="2" presStyleCnt="7"/>
      <dgm:spPr/>
    </dgm:pt>
    <dgm:pt modelId="{487AFC1F-99B5-4828-836E-C1D461FBF396}" type="pres">
      <dgm:prSet presAssocID="{94B68D56-F320-4A65-A85F-40AD59708CDB}" presName="node" presStyleLbl="node1" presStyleIdx="3" presStyleCnt="7">
        <dgm:presLayoutVars>
          <dgm:bulletEnabled val="1"/>
        </dgm:presLayoutVars>
      </dgm:prSet>
      <dgm:spPr/>
    </dgm:pt>
    <dgm:pt modelId="{CC2B93F6-E737-411A-BF58-69617E97D728}" type="pres">
      <dgm:prSet presAssocID="{94B68D56-F320-4A65-A85F-40AD59708CDB}" presName="spNode" presStyleCnt="0"/>
      <dgm:spPr/>
    </dgm:pt>
    <dgm:pt modelId="{66FEDF14-7677-473A-A703-2E6AB72B910E}" type="pres">
      <dgm:prSet presAssocID="{6D4EAB60-6B88-4119-B058-CD12513E4651}" presName="sibTrans" presStyleLbl="sibTrans1D1" presStyleIdx="3" presStyleCnt="7"/>
      <dgm:spPr/>
    </dgm:pt>
    <dgm:pt modelId="{470B5C1B-AF8E-4C7A-89CA-69C083F2AE38}" type="pres">
      <dgm:prSet presAssocID="{B3435C53-2B21-4E26-8BEE-A36975CF85A7}" presName="node" presStyleLbl="node1" presStyleIdx="4" presStyleCnt="7">
        <dgm:presLayoutVars>
          <dgm:bulletEnabled val="1"/>
        </dgm:presLayoutVars>
      </dgm:prSet>
      <dgm:spPr/>
    </dgm:pt>
    <dgm:pt modelId="{663BAC59-8227-4AF0-B64B-F8838946D791}" type="pres">
      <dgm:prSet presAssocID="{B3435C53-2B21-4E26-8BEE-A36975CF85A7}" presName="spNode" presStyleCnt="0"/>
      <dgm:spPr/>
    </dgm:pt>
    <dgm:pt modelId="{4A6CA438-9FDD-42B4-A619-C06641078F29}" type="pres">
      <dgm:prSet presAssocID="{27CCEBD9-DC4B-4B08-B3F6-23C36397DD14}" presName="sibTrans" presStyleLbl="sibTrans1D1" presStyleIdx="4" presStyleCnt="7"/>
      <dgm:spPr/>
    </dgm:pt>
    <dgm:pt modelId="{4CB092B8-08E7-4551-AC3F-3EBA255CC640}" type="pres">
      <dgm:prSet presAssocID="{CB744643-E82C-4921-BFE9-5BB056BE0F4E}" presName="node" presStyleLbl="node1" presStyleIdx="5" presStyleCnt="7" custRadScaleRad="106792" custRadScaleInc="273214">
        <dgm:presLayoutVars>
          <dgm:bulletEnabled val="1"/>
        </dgm:presLayoutVars>
      </dgm:prSet>
      <dgm:spPr/>
    </dgm:pt>
    <dgm:pt modelId="{CE157D49-CE81-4F5F-B252-13AA8E2A0EC8}" type="pres">
      <dgm:prSet presAssocID="{CB744643-E82C-4921-BFE9-5BB056BE0F4E}" presName="spNode" presStyleCnt="0"/>
      <dgm:spPr/>
    </dgm:pt>
    <dgm:pt modelId="{0B6D40D9-0001-467A-848D-66B73FAF68FB}" type="pres">
      <dgm:prSet presAssocID="{1E038BED-7FED-4247-8540-FEE67A8E59BE}" presName="sibTrans" presStyleLbl="sibTrans1D1" presStyleIdx="5" presStyleCnt="7"/>
      <dgm:spPr/>
    </dgm:pt>
    <dgm:pt modelId="{BD93E020-C7C2-4B5C-A4A3-F6D3517DA70B}" type="pres">
      <dgm:prSet presAssocID="{D41FE9F3-690D-4960-8AEB-B03A6A28F491}" presName="node" presStyleLbl="node1" presStyleIdx="6" presStyleCnt="7" custRadScaleRad="103883" custRadScaleInc="-246404">
        <dgm:presLayoutVars>
          <dgm:bulletEnabled val="1"/>
        </dgm:presLayoutVars>
      </dgm:prSet>
      <dgm:spPr/>
    </dgm:pt>
    <dgm:pt modelId="{231B646F-AA88-462A-89BF-D30DE784CEE3}" type="pres">
      <dgm:prSet presAssocID="{D41FE9F3-690D-4960-8AEB-B03A6A28F491}" presName="spNode" presStyleCnt="0"/>
      <dgm:spPr/>
    </dgm:pt>
    <dgm:pt modelId="{A6AA7C3C-D59C-44F4-B442-D7D7C47404EE}" type="pres">
      <dgm:prSet presAssocID="{6A5289C4-FBDA-4E6C-86F8-E7A2C130A79F}" presName="sibTrans" presStyleLbl="sibTrans1D1" presStyleIdx="6" presStyleCnt="7"/>
      <dgm:spPr/>
    </dgm:pt>
  </dgm:ptLst>
  <dgm:cxnLst>
    <dgm:cxn modelId="{2D514804-F69C-4E40-8F85-072E6C5F6D92}" type="presOf" srcId="{B3435C53-2B21-4E26-8BEE-A36975CF85A7}" destId="{470B5C1B-AF8E-4C7A-89CA-69C083F2AE38}" srcOrd="0" destOrd="0" presId="urn:microsoft.com/office/officeart/2005/8/layout/cycle5"/>
    <dgm:cxn modelId="{815CB904-E4C3-4598-92FD-87297B9B269E}" type="presOf" srcId="{1E038BED-7FED-4247-8540-FEE67A8E59BE}" destId="{0B6D40D9-0001-467A-848D-66B73FAF68FB}" srcOrd="0" destOrd="0" presId="urn:microsoft.com/office/officeart/2005/8/layout/cycle5"/>
    <dgm:cxn modelId="{BFEDA535-A568-46E4-8BFD-FFC01A17CA5D}" type="presOf" srcId="{D41FE9F3-690D-4960-8AEB-B03A6A28F491}" destId="{BD93E020-C7C2-4B5C-A4A3-F6D3517DA70B}" srcOrd="0" destOrd="0" presId="urn:microsoft.com/office/officeart/2005/8/layout/cycle5"/>
    <dgm:cxn modelId="{C2E01844-2E9B-4876-8BB6-100672DCC691}" type="presOf" srcId="{27CCEBD9-DC4B-4B08-B3F6-23C36397DD14}" destId="{4A6CA438-9FDD-42B4-A619-C06641078F29}" srcOrd="0" destOrd="0" presId="urn:microsoft.com/office/officeart/2005/8/layout/cycle5"/>
    <dgm:cxn modelId="{CD84CB49-4FA1-44A6-BA5B-420D991D3ED8}" srcId="{E01A5937-46C1-411D-8FEF-67A66D79433A}" destId="{DB83E80B-F93C-41CD-97D0-5C28E344AE86}" srcOrd="0" destOrd="0" parTransId="{BFEAC14D-736B-4E5D-BD07-DC5EE34E82AC}" sibTransId="{9B051708-FB7F-4947-8EF4-CE819C40D836}"/>
    <dgm:cxn modelId="{8B6A354E-2358-4606-A971-2FC05E270AE7}" type="presOf" srcId="{68FA60FE-8D30-47C4-A028-43BECE8615A5}" destId="{48EE8954-0F88-4C68-BCB6-9C5869430D17}" srcOrd="0" destOrd="0" presId="urn:microsoft.com/office/officeart/2005/8/layout/cycle5"/>
    <dgm:cxn modelId="{B5E3B24E-D336-40C3-B6C3-D087EA9F96EA}" type="presOf" srcId="{9B051708-FB7F-4947-8EF4-CE819C40D836}" destId="{BB271B75-9E81-4A9A-947B-123499B5C6B4}" srcOrd="0" destOrd="0" presId="urn:microsoft.com/office/officeart/2005/8/layout/cycle5"/>
    <dgm:cxn modelId="{0685A553-E99D-4637-B7EF-A257B168A07B}" srcId="{E01A5937-46C1-411D-8FEF-67A66D79433A}" destId="{B3435C53-2B21-4E26-8BEE-A36975CF85A7}" srcOrd="4" destOrd="0" parTransId="{B501994D-F119-4BF7-834E-247A2739D78D}" sibTransId="{27CCEBD9-DC4B-4B08-B3F6-23C36397DD14}"/>
    <dgm:cxn modelId="{434B3757-97F5-4712-A3AD-F9244219D31E}" type="presOf" srcId="{4C8887FD-AB20-49DD-A9F8-5C2DD7386D52}" destId="{72D68353-B518-452B-BA67-80E4308F8721}" srcOrd="0" destOrd="0" presId="urn:microsoft.com/office/officeart/2005/8/layout/cycle5"/>
    <dgm:cxn modelId="{7E843E7D-6E92-49F8-8330-3AA08A7ADDD0}" type="presOf" srcId="{CB744643-E82C-4921-BFE9-5BB056BE0F4E}" destId="{4CB092B8-08E7-4551-AC3F-3EBA255CC640}" srcOrd="0" destOrd="0" presId="urn:microsoft.com/office/officeart/2005/8/layout/cycle5"/>
    <dgm:cxn modelId="{9AEA5D90-A020-4254-9D62-A0029DBF6649}" type="presOf" srcId="{45548D64-3767-41F2-927F-B1781504071B}" destId="{8BB8CAF1-8F10-42A6-8B3E-EDE2E7AE14A4}" srcOrd="0" destOrd="0" presId="urn:microsoft.com/office/officeart/2005/8/layout/cycle5"/>
    <dgm:cxn modelId="{1A8F7091-A279-40D6-BC5D-43ED09A83940}" srcId="{E01A5937-46C1-411D-8FEF-67A66D79433A}" destId="{CB744643-E82C-4921-BFE9-5BB056BE0F4E}" srcOrd="5" destOrd="0" parTransId="{51095FA9-4B3D-4A3F-9E0B-042EEBF45D1F}" sibTransId="{1E038BED-7FED-4247-8540-FEE67A8E59BE}"/>
    <dgm:cxn modelId="{359DC99D-A375-4E89-8138-347940AE2AC1}" srcId="{E01A5937-46C1-411D-8FEF-67A66D79433A}" destId="{94B68D56-F320-4A65-A85F-40AD59708CDB}" srcOrd="3" destOrd="0" parTransId="{9F48DE0F-2CDB-4D43-886B-7E58051C0665}" sibTransId="{6D4EAB60-6B88-4119-B058-CD12513E4651}"/>
    <dgm:cxn modelId="{B0E0CDA0-3684-4473-A6DD-3D5E65588760}" srcId="{E01A5937-46C1-411D-8FEF-67A66D79433A}" destId="{45548D64-3767-41F2-927F-B1781504071B}" srcOrd="1" destOrd="0" parTransId="{D6DF4FCD-A3E6-42F6-A2D3-4F2D8B593C1A}" sibTransId="{4C8887FD-AB20-49DD-A9F8-5C2DD7386D52}"/>
    <dgm:cxn modelId="{504326A5-B1A5-4551-AE7A-69DD48011F3A}" srcId="{E01A5937-46C1-411D-8FEF-67A66D79433A}" destId="{A864EB85-C42A-4CDB-8E6D-786AAEB955C7}" srcOrd="2" destOrd="0" parTransId="{DF559F1B-17CE-45BE-A343-044B4BED755A}" sibTransId="{68FA60FE-8D30-47C4-A028-43BECE8615A5}"/>
    <dgm:cxn modelId="{ACE8FAA6-1ACA-44A3-8F9C-F2FDAAB284BA}" type="presOf" srcId="{6A5289C4-FBDA-4E6C-86F8-E7A2C130A79F}" destId="{A6AA7C3C-D59C-44F4-B442-D7D7C47404EE}" srcOrd="0" destOrd="0" presId="urn:microsoft.com/office/officeart/2005/8/layout/cycle5"/>
    <dgm:cxn modelId="{D44820AB-3E7D-4C01-AE79-703072989FC3}" srcId="{E01A5937-46C1-411D-8FEF-67A66D79433A}" destId="{D41FE9F3-690D-4960-8AEB-B03A6A28F491}" srcOrd="6" destOrd="0" parTransId="{C8C39A99-CA0E-4D64-A46D-A9CF8ACFD7DF}" sibTransId="{6A5289C4-FBDA-4E6C-86F8-E7A2C130A79F}"/>
    <dgm:cxn modelId="{614765BD-26D2-4C3A-A303-164973AF2860}" type="presOf" srcId="{6D4EAB60-6B88-4119-B058-CD12513E4651}" destId="{66FEDF14-7677-473A-A703-2E6AB72B910E}" srcOrd="0" destOrd="0" presId="urn:microsoft.com/office/officeart/2005/8/layout/cycle5"/>
    <dgm:cxn modelId="{B92E1DCF-22CF-4D0D-95A6-04B4D824B5DF}" type="presOf" srcId="{E01A5937-46C1-411D-8FEF-67A66D79433A}" destId="{4BAFD505-A73C-4AD0-9E2B-742F16780CCD}" srcOrd="0" destOrd="0" presId="urn:microsoft.com/office/officeart/2005/8/layout/cycle5"/>
    <dgm:cxn modelId="{8E5074D8-2AF4-49EC-B2C5-4705F18673D5}" type="presOf" srcId="{94B68D56-F320-4A65-A85F-40AD59708CDB}" destId="{487AFC1F-99B5-4828-836E-C1D461FBF396}" srcOrd="0" destOrd="0" presId="urn:microsoft.com/office/officeart/2005/8/layout/cycle5"/>
    <dgm:cxn modelId="{6028EBDD-0C11-4486-8C3C-BA3E390FAACB}" type="presOf" srcId="{DB83E80B-F93C-41CD-97D0-5C28E344AE86}" destId="{521F0ABE-D081-4F12-B102-045941E2AD3E}" srcOrd="0" destOrd="0" presId="urn:microsoft.com/office/officeart/2005/8/layout/cycle5"/>
    <dgm:cxn modelId="{9CAB8BE6-0CBF-4306-8890-A91E9AF4B4D1}" type="presOf" srcId="{A864EB85-C42A-4CDB-8E6D-786AAEB955C7}" destId="{22ADE45F-572E-4772-B550-7E81F9624A69}" srcOrd="0" destOrd="0" presId="urn:microsoft.com/office/officeart/2005/8/layout/cycle5"/>
    <dgm:cxn modelId="{E6F51AA7-A59A-4A8F-8048-A4A3C5D12A3E}" type="presParOf" srcId="{4BAFD505-A73C-4AD0-9E2B-742F16780CCD}" destId="{521F0ABE-D081-4F12-B102-045941E2AD3E}" srcOrd="0" destOrd="0" presId="urn:microsoft.com/office/officeart/2005/8/layout/cycle5"/>
    <dgm:cxn modelId="{A42C15C6-B916-44AE-B279-1EEF271C9831}" type="presParOf" srcId="{4BAFD505-A73C-4AD0-9E2B-742F16780CCD}" destId="{012B540E-5DA1-4FD0-853E-362E6DD061AA}" srcOrd="1" destOrd="0" presId="urn:microsoft.com/office/officeart/2005/8/layout/cycle5"/>
    <dgm:cxn modelId="{90C3FCE9-9C8E-44BC-9933-8437FABB9F1B}" type="presParOf" srcId="{4BAFD505-A73C-4AD0-9E2B-742F16780CCD}" destId="{BB271B75-9E81-4A9A-947B-123499B5C6B4}" srcOrd="2" destOrd="0" presId="urn:microsoft.com/office/officeart/2005/8/layout/cycle5"/>
    <dgm:cxn modelId="{EEF214CD-FD8C-4FEB-9B4F-750A3625E143}" type="presParOf" srcId="{4BAFD505-A73C-4AD0-9E2B-742F16780CCD}" destId="{8BB8CAF1-8F10-42A6-8B3E-EDE2E7AE14A4}" srcOrd="3" destOrd="0" presId="urn:microsoft.com/office/officeart/2005/8/layout/cycle5"/>
    <dgm:cxn modelId="{284957AE-6955-4615-84BA-F0EBBC35CB65}" type="presParOf" srcId="{4BAFD505-A73C-4AD0-9E2B-742F16780CCD}" destId="{2C7677B7-1858-4E6B-8A2B-52BCA7C929C7}" srcOrd="4" destOrd="0" presId="urn:microsoft.com/office/officeart/2005/8/layout/cycle5"/>
    <dgm:cxn modelId="{1ACE92AD-D989-4A53-A21E-0BC09E0659E4}" type="presParOf" srcId="{4BAFD505-A73C-4AD0-9E2B-742F16780CCD}" destId="{72D68353-B518-452B-BA67-80E4308F8721}" srcOrd="5" destOrd="0" presId="urn:microsoft.com/office/officeart/2005/8/layout/cycle5"/>
    <dgm:cxn modelId="{5A6E3EB9-0D9A-465F-AEB6-9ABF0C9C33AA}" type="presParOf" srcId="{4BAFD505-A73C-4AD0-9E2B-742F16780CCD}" destId="{22ADE45F-572E-4772-B550-7E81F9624A69}" srcOrd="6" destOrd="0" presId="urn:microsoft.com/office/officeart/2005/8/layout/cycle5"/>
    <dgm:cxn modelId="{ECB8F603-62EC-4188-A1A3-AA81C96560E8}" type="presParOf" srcId="{4BAFD505-A73C-4AD0-9E2B-742F16780CCD}" destId="{4B640524-4DC1-4FB6-809E-4066AAE8FD16}" srcOrd="7" destOrd="0" presId="urn:microsoft.com/office/officeart/2005/8/layout/cycle5"/>
    <dgm:cxn modelId="{1EFBA240-77B6-4937-B222-CEE9D56A099E}" type="presParOf" srcId="{4BAFD505-A73C-4AD0-9E2B-742F16780CCD}" destId="{48EE8954-0F88-4C68-BCB6-9C5869430D17}" srcOrd="8" destOrd="0" presId="urn:microsoft.com/office/officeart/2005/8/layout/cycle5"/>
    <dgm:cxn modelId="{747B557F-CCB9-405A-BAC2-FDAB36386851}" type="presParOf" srcId="{4BAFD505-A73C-4AD0-9E2B-742F16780CCD}" destId="{487AFC1F-99B5-4828-836E-C1D461FBF396}" srcOrd="9" destOrd="0" presId="urn:microsoft.com/office/officeart/2005/8/layout/cycle5"/>
    <dgm:cxn modelId="{C14EB025-1961-4706-BAB9-B596113D7775}" type="presParOf" srcId="{4BAFD505-A73C-4AD0-9E2B-742F16780CCD}" destId="{CC2B93F6-E737-411A-BF58-69617E97D728}" srcOrd="10" destOrd="0" presId="urn:microsoft.com/office/officeart/2005/8/layout/cycle5"/>
    <dgm:cxn modelId="{ECB8412C-8D51-45A7-82EA-94635C4D5329}" type="presParOf" srcId="{4BAFD505-A73C-4AD0-9E2B-742F16780CCD}" destId="{66FEDF14-7677-473A-A703-2E6AB72B910E}" srcOrd="11" destOrd="0" presId="urn:microsoft.com/office/officeart/2005/8/layout/cycle5"/>
    <dgm:cxn modelId="{06BBAC80-787C-4130-A6D1-3593DA11C187}" type="presParOf" srcId="{4BAFD505-A73C-4AD0-9E2B-742F16780CCD}" destId="{470B5C1B-AF8E-4C7A-89CA-69C083F2AE38}" srcOrd="12" destOrd="0" presId="urn:microsoft.com/office/officeart/2005/8/layout/cycle5"/>
    <dgm:cxn modelId="{C5947D96-665B-4DAD-8245-A645AB4D1B6F}" type="presParOf" srcId="{4BAFD505-A73C-4AD0-9E2B-742F16780CCD}" destId="{663BAC59-8227-4AF0-B64B-F8838946D791}" srcOrd="13" destOrd="0" presId="urn:microsoft.com/office/officeart/2005/8/layout/cycle5"/>
    <dgm:cxn modelId="{EF05DE75-86E8-4935-8217-83B548C1CEFE}" type="presParOf" srcId="{4BAFD505-A73C-4AD0-9E2B-742F16780CCD}" destId="{4A6CA438-9FDD-42B4-A619-C06641078F29}" srcOrd="14" destOrd="0" presId="urn:microsoft.com/office/officeart/2005/8/layout/cycle5"/>
    <dgm:cxn modelId="{1BD48436-05A5-4A59-B2A1-4C7A032F2B58}" type="presParOf" srcId="{4BAFD505-A73C-4AD0-9E2B-742F16780CCD}" destId="{4CB092B8-08E7-4551-AC3F-3EBA255CC640}" srcOrd="15" destOrd="0" presId="urn:microsoft.com/office/officeart/2005/8/layout/cycle5"/>
    <dgm:cxn modelId="{233044BF-925F-42EF-B0C1-81F2E7F0D52F}" type="presParOf" srcId="{4BAFD505-A73C-4AD0-9E2B-742F16780CCD}" destId="{CE157D49-CE81-4F5F-B252-13AA8E2A0EC8}" srcOrd="16" destOrd="0" presId="urn:microsoft.com/office/officeart/2005/8/layout/cycle5"/>
    <dgm:cxn modelId="{A4B9FBD7-D43E-4D12-ACEC-2D4F8F7CA9E9}" type="presParOf" srcId="{4BAFD505-A73C-4AD0-9E2B-742F16780CCD}" destId="{0B6D40D9-0001-467A-848D-66B73FAF68FB}" srcOrd="17" destOrd="0" presId="urn:microsoft.com/office/officeart/2005/8/layout/cycle5"/>
    <dgm:cxn modelId="{BE694695-67D8-4100-A6EF-A87297B3FE93}" type="presParOf" srcId="{4BAFD505-A73C-4AD0-9E2B-742F16780CCD}" destId="{BD93E020-C7C2-4B5C-A4A3-F6D3517DA70B}" srcOrd="18" destOrd="0" presId="urn:microsoft.com/office/officeart/2005/8/layout/cycle5"/>
    <dgm:cxn modelId="{302C5BCF-5972-4D3F-94C3-42EFC2C0B805}" type="presParOf" srcId="{4BAFD505-A73C-4AD0-9E2B-742F16780CCD}" destId="{231B646F-AA88-462A-89BF-D30DE784CEE3}" srcOrd="19" destOrd="0" presId="urn:microsoft.com/office/officeart/2005/8/layout/cycle5"/>
    <dgm:cxn modelId="{F2C8530F-2F05-4E90-8192-F0A4F25786D9}" type="presParOf" srcId="{4BAFD505-A73C-4AD0-9E2B-742F16780CCD}" destId="{A6AA7C3C-D59C-44F4-B442-D7D7C47404EE}"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209DCD-2CC0-41E0-A014-7207C783E58E}" type="doc">
      <dgm:prSet loTypeId="urn:microsoft.com/office/officeart/2005/8/layout/pyramid2" loCatId="pyramid" qsTypeId="urn:microsoft.com/office/officeart/2005/8/quickstyle/simple1" qsCatId="simple" csTypeId="urn:microsoft.com/office/officeart/2005/8/colors/accent1_2" csCatId="accent1" phldr="1"/>
      <dgm:spPr/>
    </dgm:pt>
    <dgm:pt modelId="{764153FC-7318-42AB-BDFC-3AA301376E72}">
      <dgm:prSet phldrT="[نص]"/>
      <dgm:spPr/>
      <dgm:t>
        <a:bodyPr/>
        <a:lstStyle/>
        <a:p>
          <a:pPr rtl="1"/>
          <a:r>
            <a:rPr lang="ar-SA" dirty="0"/>
            <a:t>توزيع المهام </a:t>
          </a:r>
        </a:p>
      </dgm:t>
    </dgm:pt>
    <dgm:pt modelId="{238C0FEB-65D2-4801-B0EE-68F705D430EA}" type="parTrans" cxnId="{E2F7B2B2-10B7-4F2B-9EE4-42367C2B9D7B}">
      <dgm:prSet/>
      <dgm:spPr/>
      <dgm:t>
        <a:bodyPr/>
        <a:lstStyle/>
        <a:p>
          <a:pPr rtl="1"/>
          <a:endParaRPr lang="ar-SA"/>
        </a:p>
      </dgm:t>
    </dgm:pt>
    <dgm:pt modelId="{0A75F8FE-26BD-404B-BC5E-9D3AF630D962}" type="sibTrans" cxnId="{E2F7B2B2-10B7-4F2B-9EE4-42367C2B9D7B}">
      <dgm:prSet/>
      <dgm:spPr/>
      <dgm:t>
        <a:bodyPr/>
        <a:lstStyle/>
        <a:p>
          <a:pPr rtl="1"/>
          <a:endParaRPr lang="ar-SA"/>
        </a:p>
      </dgm:t>
    </dgm:pt>
    <dgm:pt modelId="{F6C44A6A-ECA7-4114-A708-63E36CCC55F7}">
      <dgm:prSet phldrT="[نص]"/>
      <dgm:spPr/>
      <dgm:t>
        <a:bodyPr/>
        <a:lstStyle/>
        <a:p>
          <a:pPr rtl="1"/>
          <a:r>
            <a:rPr lang="ar-SA" dirty="0"/>
            <a:t>التوكيل</a:t>
          </a:r>
        </a:p>
      </dgm:t>
    </dgm:pt>
    <dgm:pt modelId="{5B0AA271-6695-45D2-B83C-F334E41BF5EB}" type="parTrans" cxnId="{505D771A-0DE7-44D0-92C8-E146E6DED651}">
      <dgm:prSet/>
      <dgm:spPr/>
      <dgm:t>
        <a:bodyPr/>
        <a:lstStyle/>
        <a:p>
          <a:pPr rtl="1"/>
          <a:endParaRPr lang="ar-SA"/>
        </a:p>
      </dgm:t>
    </dgm:pt>
    <dgm:pt modelId="{A37F672D-C792-4736-944C-7F701A2A82AB}" type="sibTrans" cxnId="{505D771A-0DE7-44D0-92C8-E146E6DED651}">
      <dgm:prSet/>
      <dgm:spPr/>
      <dgm:t>
        <a:bodyPr/>
        <a:lstStyle/>
        <a:p>
          <a:pPr rtl="1"/>
          <a:endParaRPr lang="ar-SA"/>
        </a:p>
      </dgm:t>
    </dgm:pt>
    <dgm:pt modelId="{ADD62C40-618A-4C37-A7CB-BB96DF2C11A3}">
      <dgm:prSet phldrT="[نص]"/>
      <dgm:spPr/>
      <dgm:t>
        <a:bodyPr/>
        <a:lstStyle/>
        <a:p>
          <a:pPr rtl="1"/>
          <a:r>
            <a:rPr lang="ar-SA" dirty="0"/>
            <a:t>الأنا</a:t>
          </a:r>
        </a:p>
      </dgm:t>
    </dgm:pt>
    <dgm:pt modelId="{BBC04376-4067-4465-B9B0-55D6722BE1DB}" type="parTrans" cxnId="{DB7D6BDE-6AC0-4716-9CE1-D82791BAE4B3}">
      <dgm:prSet/>
      <dgm:spPr/>
      <dgm:t>
        <a:bodyPr/>
        <a:lstStyle/>
        <a:p>
          <a:pPr rtl="1"/>
          <a:endParaRPr lang="ar-SA"/>
        </a:p>
      </dgm:t>
    </dgm:pt>
    <dgm:pt modelId="{CAA92EF8-F8F3-4114-86FD-6EBD07853858}" type="sibTrans" cxnId="{DB7D6BDE-6AC0-4716-9CE1-D82791BAE4B3}">
      <dgm:prSet/>
      <dgm:spPr/>
      <dgm:t>
        <a:bodyPr/>
        <a:lstStyle/>
        <a:p>
          <a:pPr rtl="1"/>
          <a:endParaRPr lang="ar-SA"/>
        </a:p>
      </dgm:t>
    </dgm:pt>
    <dgm:pt modelId="{05D31DCF-0704-427B-BC2B-6517BC05F6CA}" type="pres">
      <dgm:prSet presAssocID="{29209DCD-2CC0-41E0-A014-7207C783E58E}" presName="compositeShape" presStyleCnt="0">
        <dgm:presLayoutVars>
          <dgm:dir/>
          <dgm:resizeHandles/>
        </dgm:presLayoutVars>
      </dgm:prSet>
      <dgm:spPr/>
    </dgm:pt>
    <dgm:pt modelId="{8CD342ED-9343-4253-AA1D-3DBE280961C9}" type="pres">
      <dgm:prSet presAssocID="{29209DCD-2CC0-41E0-A014-7207C783E58E}" presName="pyramid" presStyleLbl="node1" presStyleIdx="0" presStyleCnt="1"/>
      <dgm:spPr/>
    </dgm:pt>
    <dgm:pt modelId="{ECB522C3-45CE-48CB-9829-9ADAB54FB9D9}" type="pres">
      <dgm:prSet presAssocID="{29209DCD-2CC0-41E0-A014-7207C783E58E}" presName="theList" presStyleCnt="0"/>
      <dgm:spPr/>
    </dgm:pt>
    <dgm:pt modelId="{40906D0A-5500-43EC-B3E9-2BA581CAF337}" type="pres">
      <dgm:prSet presAssocID="{764153FC-7318-42AB-BDFC-3AA301376E72}" presName="aNode" presStyleLbl="fgAcc1" presStyleIdx="0" presStyleCnt="3">
        <dgm:presLayoutVars>
          <dgm:bulletEnabled val="1"/>
        </dgm:presLayoutVars>
      </dgm:prSet>
      <dgm:spPr/>
    </dgm:pt>
    <dgm:pt modelId="{57FA54C5-2D01-44DE-BF61-4DCB07C145FF}" type="pres">
      <dgm:prSet presAssocID="{764153FC-7318-42AB-BDFC-3AA301376E72}" presName="aSpace" presStyleCnt="0"/>
      <dgm:spPr/>
    </dgm:pt>
    <dgm:pt modelId="{BAF8676B-4A63-4588-A9B6-3D908777A5F6}" type="pres">
      <dgm:prSet presAssocID="{F6C44A6A-ECA7-4114-A708-63E36CCC55F7}" presName="aNode" presStyleLbl="fgAcc1" presStyleIdx="1" presStyleCnt="3">
        <dgm:presLayoutVars>
          <dgm:bulletEnabled val="1"/>
        </dgm:presLayoutVars>
      </dgm:prSet>
      <dgm:spPr/>
    </dgm:pt>
    <dgm:pt modelId="{1B973555-E9FE-4B56-AA98-E424807FCAB2}" type="pres">
      <dgm:prSet presAssocID="{F6C44A6A-ECA7-4114-A708-63E36CCC55F7}" presName="aSpace" presStyleCnt="0"/>
      <dgm:spPr/>
    </dgm:pt>
    <dgm:pt modelId="{A4845881-007A-464A-9C13-C9A5A6FEDA45}" type="pres">
      <dgm:prSet presAssocID="{ADD62C40-618A-4C37-A7CB-BB96DF2C11A3}" presName="aNode" presStyleLbl="fgAcc1" presStyleIdx="2" presStyleCnt="3">
        <dgm:presLayoutVars>
          <dgm:bulletEnabled val="1"/>
        </dgm:presLayoutVars>
      </dgm:prSet>
      <dgm:spPr/>
    </dgm:pt>
    <dgm:pt modelId="{C13D8C2B-BB05-4E58-8BA8-A27CE9DFF777}" type="pres">
      <dgm:prSet presAssocID="{ADD62C40-618A-4C37-A7CB-BB96DF2C11A3}" presName="aSpace" presStyleCnt="0"/>
      <dgm:spPr/>
    </dgm:pt>
  </dgm:ptLst>
  <dgm:cxnLst>
    <dgm:cxn modelId="{505D771A-0DE7-44D0-92C8-E146E6DED651}" srcId="{29209DCD-2CC0-41E0-A014-7207C783E58E}" destId="{F6C44A6A-ECA7-4114-A708-63E36CCC55F7}" srcOrd="1" destOrd="0" parTransId="{5B0AA271-6695-45D2-B83C-F334E41BF5EB}" sibTransId="{A37F672D-C792-4736-944C-7F701A2A82AB}"/>
    <dgm:cxn modelId="{741E1132-8CF8-43FA-92BC-4E50E3882A52}" type="presOf" srcId="{764153FC-7318-42AB-BDFC-3AA301376E72}" destId="{40906D0A-5500-43EC-B3E9-2BA581CAF337}" srcOrd="0" destOrd="0" presId="urn:microsoft.com/office/officeart/2005/8/layout/pyramid2"/>
    <dgm:cxn modelId="{CC134AAA-FCC5-4042-BE30-94C05385B0E7}" type="presOf" srcId="{ADD62C40-618A-4C37-A7CB-BB96DF2C11A3}" destId="{A4845881-007A-464A-9C13-C9A5A6FEDA45}" srcOrd="0" destOrd="0" presId="urn:microsoft.com/office/officeart/2005/8/layout/pyramid2"/>
    <dgm:cxn modelId="{E2F7B2B2-10B7-4F2B-9EE4-42367C2B9D7B}" srcId="{29209DCD-2CC0-41E0-A014-7207C783E58E}" destId="{764153FC-7318-42AB-BDFC-3AA301376E72}" srcOrd="0" destOrd="0" parTransId="{238C0FEB-65D2-4801-B0EE-68F705D430EA}" sibTransId="{0A75F8FE-26BD-404B-BC5E-9D3AF630D962}"/>
    <dgm:cxn modelId="{53CF8ACC-41ED-4A17-B859-A9A2E81380FA}" type="presOf" srcId="{F6C44A6A-ECA7-4114-A708-63E36CCC55F7}" destId="{BAF8676B-4A63-4588-A9B6-3D908777A5F6}" srcOrd="0" destOrd="0" presId="urn:microsoft.com/office/officeart/2005/8/layout/pyramid2"/>
    <dgm:cxn modelId="{DB7D6BDE-6AC0-4716-9CE1-D82791BAE4B3}" srcId="{29209DCD-2CC0-41E0-A014-7207C783E58E}" destId="{ADD62C40-618A-4C37-A7CB-BB96DF2C11A3}" srcOrd="2" destOrd="0" parTransId="{BBC04376-4067-4465-B9B0-55D6722BE1DB}" sibTransId="{CAA92EF8-F8F3-4114-86FD-6EBD07853858}"/>
    <dgm:cxn modelId="{992FA8FF-0C25-42B8-B300-780AB361C7A1}" type="presOf" srcId="{29209DCD-2CC0-41E0-A014-7207C783E58E}" destId="{05D31DCF-0704-427B-BC2B-6517BC05F6CA}" srcOrd="0" destOrd="0" presId="urn:microsoft.com/office/officeart/2005/8/layout/pyramid2"/>
    <dgm:cxn modelId="{E7367CB3-E6EF-4E6B-B604-5CDC96D25758}" type="presParOf" srcId="{05D31DCF-0704-427B-BC2B-6517BC05F6CA}" destId="{8CD342ED-9343-4253-AA1D-3DBE280961C9}" srcOrd="0" destOrd="0" presId="urn:microsoft.com/office/officeart/2005/8/layout/pyramid2"/>
    <dgm:cxn modelId="{E93EEAE8-9FC2-43D8-87B2-C36DCED54E76}" type="presParOf" srcId="{05D31DCF-0704-427B-BC2B-6517BC05F6CA}" destId="{ECB522C3-45CE-48CB-9829-9ADAB54FB9D9}" srcOrd="1" destOrd="0" presId="urn:microsoft.com/office/officeart/2005/8/layout/pyramid2"/>
    <dgm:cxn modelId="{661C8648-39F0-4379-82ED-2FEF4AD4D0B1}" type="presParOf" srcId="{ECB522C3-45CE-48CB-9829-9ADAB54FB9D9}" destId="{40906D0A-5500-43EC-B3E9-2BA581CAF337}" srcOrd="0" destOrd="0" presId="urn:microsoft.com/office/officeart/2005/8/layout/pyramid2"/>
    <dgm:cxn modelId="{A501B729-45AA-41D0-9CC2-D02A1F2AECF0}" type="presParOf" srcId="{ECB522C3-45CE-48CB-9829-9ADAB54FB9D9}" destId="{57FA54C5-2D01-44DE-BF61-4DCB07C145FF}" srcOrd="1" destOrd="0" presId="urn:microsoft.com/office/officeart/2005/8/layout/pyramid2"/>
    <dgm:cxn modelId="{151F94A2-2250-45BA-BABB-40BF7FB4B378}" type="presParOf" srcId="{ECB522C3-45CE-48CB-9829-9ADAB54FB9D9}" destId="{BAF8676B-4A63-4588-A9B6-3D908777A5F6}" srcOrd="2" destOrd="0" presId="urn:microsoft.com/office/officeart/2005/8/layout/pyramid2"/>
    <dgm:cxn modelId="{1D56C503-4857-4E02-AC5E-4500D8F1FB54}" type="presParOf" srcId="{ECB522C3-45CE-48CB-9829-9ADAB54FB9D9}" destId="{1B973555-E9FE-4B56-AA98-E424807FCAB2}" srcOrd="3" destOrd="0" presId="urn:microsoft.com/office/officeart/2005/8/layout/pyramid2"/>
    <dgm:cxn modelId="{6A51D192-5582-4BB4-A290-C5652A7C8171}" type="presParOf" srcId="{ECB522C3-45CE-48CB-9829-9ADAB54FB9D9}" destId="{A4845881-007A-464A-9C13-C9A5A6FEDA45}" srcOrd="4" destOrd="0" presId="urn:microsoft.com/office/officeart/2005/8/layout/pyramid2"/>
    <dgm:cxn modelId="{400C74CE-CEB4-48E8-9365-3DD7BF368011}" type="presParOf" srcId="{ECB522C3-45CE-48CB-9829-9ADAB54FB9D9}" destId="{C13D8C2B-BB05-4E58-8BA8-A27CE9DFF77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32E78C-D867-4383-ACEE-EA7F9994B213}" type="doc">
      <dgm:prSet loTypeId="urn:microsoft.com/office/officeart/2005/8/layout/pyramid3" loCatId="pyramid" qsTypeId="urn:microsoft.com/office/officeart/2005/8/quickstyle/simple1" qsCatId="simple" csTypeId="urn:microsoft.com/office/officeart/2005/8/colors/accent1_2" csCatId="accent1" phldr="1"/>
      <dgm:spPr/>
    </dgm:pt>
    <dgm:pt modelId="{E7ABD74E-6129-4DD9-990B-982DD3D200F9}">
      <dgm:prSet phldrT="[نص]"/>
      <dgm:spPr/>
      <dgm:t>
        <a:bodyPr/>
        <a:lstStyle/>
        <a:p>
          <a:pPr rtl="1"/>
          <a:r>
            <a:rPr lang="ar-SA" dirty="0"/>
            <a:t>إضاعة الوقت</a:t>
          </a:r>
        </a:p>
      </dgm:t>
    </dgm:pt>
    <dgm:pt modelId="{980A96B6-5F14-41DE-A26A-33863F17B9F3}" type="parTrans" cxnId="{ABF88ADC-37F8-4ED5-BF93-97A9246222D0}">
      <dgm:prSet/>
      <dgm:spPr/>
      <dgm:t>
        <a:bodyPr/>
        <a:lstStyle/>
        <a:p>
          <a:pPr rtl="1"/>
          <a:endParaRPr lang="ar-SA"/>
        </a:p>
      </dgm:t>
    </dgm:pt>
    <dgm:pt modelId="{4DFA4176-F71A-4755-8C6D-0DB265EF9744}" type="sibTrans" cxnId="{ABF88ADC-37F8-4ED5-BF93-97A9246222D0}">
      <dgm:prSet/>
      <dgm:spPr/>
      <dgm:t>
        <a:bodyPr/>
        <a:lstStyle/>
        <a:p>
          <a:pPr rtl="1"/>
          <a:endParaRPr lang="ar-SA"/>
        </a:p>
      </dgm:t>
    </dgm:pt>
    <dgm:pt modelId="{39FF91D6-568E-4280-89A3-EC2C625CD6A7}">
      <dgm:prSet phldrT="[نص]"/>
      <dgm:spPr/>
      <dgm:t>
        <a:bodyPr/>
        <a:lstStyle/>
        <a:p>
          <a:pPr rtl="1"/>
          <a:r>
            <a:rPr lang="ar-SA" dirty="0"/>
            <a:t>التعدي على المعلم </a:t>
          </a:r>
        </a:p>
      </dgm:t>
    </dgm:pt>
    <dgm:pt modelId="{49112D9B-2164-4ED5-A01B-546240DCF17E}" type="parTrans" cxnId="{AC955378-1BAD-4298-9012-7731D5D00CF1}">
      <dgm:prSet/>
      <dgm:spPr/>
      <dgm:t>
        <a:bodyPr/>
        <a:lstStyle/>
        <a:p>
          <a:pPr rtl="1"/>
          <a:endParaRPr lang="ar-SA"/>
        </a:p>
      </dgm:t>
    </dgm:pt>
    <dgm:pt modelId="{4DA07A17-1057-4920-BE69-9BD63CBA951E}" type="sibTrans" cxnId="{AC955378-1BAD-4298-9012-7731D5D00CF1}">
      <dgm:prSet/>
      <dgm:spPr/>
      <dgm:t>
        <a:bodyPr/>
        <a:lstStyle/>
        <a:p>
          <a:pPr rtl="1"/>
          <a:endParaRPr lang="ar-SA"/>
        </a:p>
      </dgm:t>
    </dgm:pt>
    <dgm:pt modelId="{1F0B0EB6-183B-41E7-A28A-8E6CF4E9EBA5}">
      <dgm:prSet phldrT="[نص]" custT="1"/>
      <dgm:spPr/>
      <dgm:t>
        <a:bodyPr/>
        <a:lstStyle/>
        <a:p>
          <a:pPr rtl="1"/>
          <a:r>
            <a:rPr lang="ar-SA" sz="3200" dirty="0"/>
            <a:t>اللامبالاة</a:t>
          </a:r>
        </a:p>
      </dgm:t>
    </dgm:pt>
    <dgm:pt modelId="{8B0E8BD0-0CED-4122-9C2F-6D02D9084DF3}" type="parTrans" cxnId="{DED249CB-446B-4030-97E6-8DBF8FFE6804}">
      <dgm:prSet/>
      <dgm:spPr/>
      <dgm:t>
        <a:bodyPr/>
        <a:lstStyle/>
        <a:p>
          <a:pPr rtl="1"/>
          <a:endParaRPr lang="ar-SA"/>
        </a:p>
      </dgm:t>
    </dgm:pt>
    <dgm:pt modelId="{EEA835CD-7363-429E-AC60-9D870A0B977F}" type="sibTrans" cxnId="{DED249CB-446B-4030-97E6-8DBF8FFE6804}">
      <dgm:prSet/>
      <dgm:spPr/>
      <dgm:t>
        <a:bodyPr/>
        <a:lstStyle/>
        <a:p>
          <a:pPr rtl="1"/>
          <a:endParaRPr lang="ar-SA"/>
        </a:p>
      </dgm:t>
    </dgm:pt>
    <dgm:pt modelId="{721880A4-E804-48C5-B819-23FA5C609832}" type="pres">
      <dgm:prSet presAssocID="{1832E78C-D867-4383-ACEE-EA7F9994B213}" presName="Name0" presStyleCnt="0">
        <dgm:presLayoutVars>
          <dgm:dir/>
          <dgm:animLvl val="lvl"/>
          <dgm:resizeHandles val="exact"/>
        </dgm:presLayoutVars>
      </dgm:prSet>
      <dgm:spPr/>
    </dgm:pt>
    <dgm:pt modelId="{C508B1D6-0431-4727-AF7B-A34AE6AFF9E8}" type="pres">
      <dgm:prSet presAssocID="{E7ABD74E-6129-4DD9-990B-982DD3D200F9}" presName="Name8" presStyleCnt="0"/>
      <dgm:spPr/>
    </dgm:pt>
    <dgm:pt modelId="{78EC8D65-C1D0-48BB-AD6E-B163E74517C9}" type="pres">
      <dgm:prSet presAssocID="{E7ABD74E-6129-4DD9-990B-982DD3D200F9}" presName="level" presStyleLbl="node1" presStyleIdx="0" presStyleCnt="3">
        <dgm:presLayoutVars>
          <dgm:chMax val="1"/>
          <dgm:bulletEnabled val="1"/>
        </dgm:presLayoutVars>
      </dgm:prSet>
      <dgm:spPr/>
    </dgm:pt>
    <dgm:pt modelId="{070D555C-BFE0-4446-A376-046FCAAA8998}" type="pres">
      <dgm:prSet presAssocID="{E7ABD74E-6129-4DD9-990B-982DD3D200F9}" presName="levelTx" presStyleLbl="revTx" presStyleIdx="0" presStyleCnt="0">
        <dgm:presLayoutVars>
          <dgm:chMax val="1"/>
          <dgm:bulletEnabled val="1"/>
        </dgm:presLayoutVars>
      </dgm:prSet>
      <dgm:spPr/>
    </dgm:pt>
    <dgm:pt modelId="{BA6A86CB-A73B-48FC-9B18-40F90BF85C0A}" type="pres">
      <dgm:prSet presAssocID="{39FF91D6-568E-4280-89A3-EC2C625CD6A7}" presName="Name8" presStyleCnt="0"/>
      <dgm:spPr/>
    </dgm:pt>
    <dgm:pt modelId="{8A8F04FE-743E-4B29-B861-74E978CCE5C8}" type="pres">
      <dgm:prSet presAssocID="{39FF91D6-568E-4280-89A3-EC2C625CD6A7}" presName="level" presStyleLbl="node1" presStyleIdx="1" presStyleCnt="3">
        <dgm:presLayoutVars>
          <dgm:chMax val="1"/>
          <dgm:bulletEnabled val="1"/>
        </dgm:presLayoutVars>
      </dgm:prSet>
      <dgm:spPr/>
    </dgm:pt>
    <dgm:pt modelId="{524C346F-F5E3-49B4-9A13-9307DA29E957}" type="pres">
      <dgm:prSet presAssocID="{39FF91D6-568E-4280-89A3-EC2C625CD6A7}" presName="levelTx" presStyleLbl="revTx" presStyleIdx="0" presStyleCnt="0">
        <dgm:presLayoutVars>
          <dgm:chMax val="1"/>
          <dgm:bulletEnabled val="1"/>
        </dgm:presLayoutVars>
      </dgm:prSet>
      <dgm:spPr/>
    </dgm:pt>
    <dgm:pt modelId="{F8986509-9C3F-420E-B4C2-76003F36685A}" type="pres">
      <dgm:prSet presAssocID="{1F0B0EB6-183B-41E7-A28A-8E6CF4E9EBA5}" presName="Name8" presStyleCnt="0"/>
      <dgm:spPr/>
    </dgm:pt>
    <dgm:pt modelId="{EB9C9ED5-45F7-4823-B253-4976A8FA73C7}" type="pres">
      <dgm:prSet presAssocID="{1F0B0EB6-183B-41E7-A28A-8E6CF4E9EBA5}" presName="level" presStyleLbl="node1" presStyleIdx="2" presStyleCnt="3" custScaleX="101969">
        <dgm:presLayoutVars>
          <dgm:chMax val="1"/>
          <dgm:bulletEnabled val="1"/>
        </dgm:presLayoutVars>
      </dgm:prSet>
      <dgm:spPr/>
    </dgm:pt>
    <dgm:pt modelId="{6D0910D0-743B-4D02-90CD-124F770DDBDA}" type="pres">
      <dgm:prSet presAssocID="{1F0B0EB6-183B-41E7-A28A-8E6CF4E9EBA5}" presName="levelTx" presStyleLbl="revTx" presStyleIdx="0" presStyleCnt="0">
        <dgm:presLayoutVars>
          <dgm:chMax val="1"/>
          <dgm:bulletEnabled val="1"/>
        </dgm:presLayoutVars>
      </dgm:prSet>
      <dgm:spPr/>
    </dgm:pt>
  </dgm:ptLst>
  <dgm:cxnLst>
    <dgm:cxn modelId="{D8469F68-6718-4921-8D96-E3311573AE35}" type="presOf" srcId="{39FF91D6-568E-4280-89A3-EC2C625CD6A7}" destId="{8A8F04FE-743E-4B29-B861-74E978CCE5C8}" srcOrd="0" destOrd="0" presId="urn:microsoft.com/office/officeart/2005/8/layout/pyramid3"/>
    <dgm:cxn modelId="{73D2B669-CD15-4343-B7E9-B126A5753990}" type="presOf" srcId="{E7ABD74E-6129-4DD9-990B-982DD3D200F9}" destId="{070D555C-BFE0-4446-A376-046FCAAA8998}" srcOrd="1" destOrd="0" presId="urn:microsoft.com/office/officeart/2005/8/layout/pyramid3"/>
    <dgm:cxn modelId="{9C91CE6C-0FFB-45FF-A5CD-A562D8F13133}" type="presOf" srcId="{39FF91D6-568E-4280-89A3-EC2C625CD6A7}" destId="{524C346F-F5E3-49B4-9A13-9307DA29E957}" srcOrd="1" destOrd="0" presId="urn:microsoft.com/office/officeart/2005/8/layout/pyramid3"/>
    <dgm:cxn modelId="{AC955378-1BAD-4298-9012-7731D5D00CF1}" srcId="{1832E78C-D867-4383-ACEE-EA7F9994B213}" destId="{39FF91D6-568E-4280-89A3-EC2C625CD6A7}" srcOrd="1" destOrd="0" parTransId="{49112D9B-2164-4ED5-A01B-546240DCF17E}" sibTransId="{4DA07A17-1057-4920-BE69-9BD63CBA951E}"/>
    <dgm:cxn modelId="{869D598C-A639-4407-9226-FCCF62C429DD}" type="presOf" srcId="{1832E78C-D867-4383-ACEE-EA7F9994B213}" destId="{721880A4-E804-48C5-B819-23FA5C609832}" srcOrd="0" destOrd="0" presId="urn:microsoft.com/office/officeart/2005/8/layout/pyramid3"/>
    <dgm:cxn modelId="{DED249CB-446B-4030-97E6-8DBF8FFE6804}" srcId="{1832E78C-D867-4383-ACEE-EA7F9994B213}" destId="{1F0B0EB6-183B-41E7-A28A-8E6CF4E9EBA5}" srcOrd="2" destOrd="0" parTransId="{8B0E8BD0-0CED-4122-9C2F-6D02D9084DF3}" sibTransId="{EEA835CD-7363-429E-AC60-9D870A0B977F}"/>
    <dgm:cxn modelId="{ABF88ADC-37F8-4ED5-BF93-97A9246222D0}" srcId="{1832E78C-D867-4383-ACEE-EA7F9994B213}" destId="{E7ABD74E-6129-4DD9-990B-982DD3D200F9}" srcOrd="0" destOrd="0" parTransId="{980A96B6-5F14-41DE-A26A-33863F17B9F3}" sibTransId="{4DFA4176-F71A-4755-8C6D-0DB265EF9744}"/>
    <dgm:cxn modelId="{A2804DE5-5207-4F6A-AD20-CBCC997D2817}" type="presOf" srcId="{1F0B0EB6-183B-41E7-A28A-8E6CF4E9EBA5}" destId="{6D0910D0-743B-4D02-90CD-124F770DDBDA}" srcOrd="1" destOrd="0" presId="urn:microsoft.com/office/officeart/2005/8/layout/pyramid3"/>
    <dgm:cxn modelId="{68362EFC-7295-4F04-B132-B003F55DF6AE}" type="presOf" srcId="{E7ABD74E-6129-4DD9-990B-982DD3D200F9}" destId="{78EC8D65-C1D0-48BB-AD6E-B163E74517C9}" srcOrd="0" destOrd="0" presId="urn:microsoft.com/office/officeart/2005/8/layout/pyramid3"/>
    <dgm:cxn modelId="{4667FDFF-F5D9-43C5-9621-AF6DA1F602C6}" type="presOf" srcId="{1F0B0EB6-183B-41E7-A28A-8E6CF4E9EBA5}" destId="{EB9C9ED5-45F7-4823-B253-4976A8FA73C7}" srcOrd="0" destOrd="0" presId="urn:microsoft.com/office/officeart/2005/8/layout/pyramid3"/>
    <dgm:cxn modelId="{20CD93D6-71FA-42ED-8137-0787330BB0DB}" type="presParOf" srcId="{721880A4-E804-48C5-B819-23FA5C609832}" destId="{C508B1D6-0431-4727-AF7B-A34AE6AFF9E8}" srcOrd="0" destOrd="0" presId="urn:microsoft.com/office/officeart/2005/8/layout/pyramid3"/>
    <dgm:cxn modelId="{DB1BAC57-02EC-4A10-9798-66D5172F28DE}" type="presParOf" srcId="{C508B1D6-0431-4727-AF7B-A34AE6AFF9E8}" destId="{78EC8D65-C1D0-48BB-AD6E-B163E74517C9}" srcOrd="0" destOrd="0" presId="urn:microsoft.com/office/officeart/2005/8/layout/pyramid3"/>
    <dgm:cxn modelId="{843163EF-CC4B-4A17-A7B6-2CF6A02FA57F}" type="presParOf" srcId="{C508B1D6-0431-4727-AF7B-A34AE6AFF9E8}" destId="{070D555C-BFE0-4446-A376-046FCAAA8998}" srcOrd="1" destOrd="0" presId="urn:microsoft.com/office/officeart/2005/8/layout/pyramid3"/>
    <dgm:cxn modelId="{5312D92C-349F-4306-A77E-15CCA71C8520}" type="presParOf" srcId="{721880A4-E804-48C5-B819-23FA5C609832}" destId="{BA6A86CB-A73B-48FC-9B18-40F90BF85C0A}" srcOrd="1" destOrd="0" presId="urn:microsoft.com/office/officeart/2005/8/layout/pyramid3"/>
    <dgm:cxn modelId="{84C09666-B33E-4F3E-ABC3-137BE385D9F6}" type="presParOf" srcId="{BA6A86CB-A73B-48FC-9B18-40F90BF85C0A}" destId="{8A8F04FE-743E-4B29-B861-74E978CCE5C8}" srcOrd="0" destOrd="0" presId="urn:microsoft.com/office/officeart/2005/8/layout/pyramid3"/>
    <dgm:cxn modelId="{69A1F416-10DA-4B74-834B-6BAFC5CE7C58}" type="presParOf" srcId="{BA6A86CB-A73B-48FC-9B18-40F90BF85C0A}" destId="{524C346F-F5E3-49B4-9A13-9307DA29E957}" srcOrd="1" destOrd="0" presId="urn:microsoft.com/office/officeart/2005/8/layout/pyramid3"/>
    <dgm:cxn modelId="{D15927AB-733C-44B5-A1AF-80348CF27206}" type="presParOf" srcId="{721880A4-E804-48C5-B819-23FA5C609832}" destId="{F8986509-9C3F-420E-B4C2-76003F36685A}" srcOrd="2" destOrd="0" presId="urn:microsoft.com/office/officeart/2005/8/layout/pyramid3"/>
    <dgm:cxn modelId="{36F04E73-77E5-44FE-A239-68756FAB4B71}" type="presParOf" srcId="{F8986509-9C3F-420E-B4C2-76003F36685A}" destId="{EB9C9ED5-45F7-4823-B253-4976A8FA73C7}" srcOrd="0" destOrd="0" presId="urn:microsoft.com/office/officeart/2005/8/layout/pyramid3"/>
    <dgm:cxn modelId="{D734637D-47D3-4865-B9DE-1041E7DB9404}" type="presParOf" srcId="{F8986509-9C3F-420E-B4C2-76003F36685A}" destId="{6D0910D0-743B-4D02-90CD-124F770DDBD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CD2232-0A07-431F-ADEA-1F4F613EF35F}" type="doc">
      <dgm:prSet loTypeId="urn:microsoft.com/office/officeart/2005/8/layout/cycle1" loCatId="cycle" qsTypeId="urn:microsoft.com/office/officeart/2005/8/quickstyle/simple1" qsCatId="simple" csTypeId="urn:microsoft.com/office/officeart/2005/8/colors/accent1_2" csCatId="accent1" phldr="1"/>
      <dgm:spPr/>
      <dgm:t>
        <a:bodyPr/>
        <a:lstStyle/>
        <a:p>
          <a:pPr rtl="1"/>
          <a:endParaRPr lang="ar-SA"/>
        </a:p>
      </dgm:t>
    </dgm:pt>
    <dgm:pt modelId="{F69ABF16-B4E4-429A-9FE3-0F3D3B6DBB75}">
      <dgm:prSet phldrT="[نص]"/>
      <dgm:spPr/>
      <dgm:t>
        <a:bodyPr/>
        <a:lstStyle/>
        <a:p>
          <a:pPr rtl="1"/>
          <a:r>
            <a:rPr lang="ar-SA" dirty="0"/>
            <a:t>الهيمنة الوجدانية والفكرية </a:t>
          </a:r>
        </a:p>
      </dgm:t>
    </dgm:pt>
    <dgm:pt modelId="{A2CBA19C-8BA4-4ECA-AE14-3943428D608F}" type="parTrans" cxnId="{7B1317B6-28BC-43E0-A347-83D8F98DAF31}">
      <dgm:prSet/>
      <dgm:spPr/>
      <dgm:t>
        <a:bodyPr/>
        <a:lstStyle/>
        <a:p>
          <a:pPr rtl="1"/>
          <a:endParaRPr lang="ar-SA"/>
        </a:p>
      </dgm:t>
    </dgm:pt>
    <dgm:pt modelId="{22B036CF-5F69-4CF2-B868-3CD17CB28656}" type="sibTrans" cxnId="{7B1317B6-28BC-43E0-A347-83D8F98DAF31}">
      <dgm:prSet/>
      <dgm:spPr/>
      <dgm:t>
        <a:bodyPr/>
        <a:lstStyle/>
        <a:p>
          <a:pPr rtl="1"/>
          <a:endParaRPr lang="ar-SA"/>
        </a:p>
      </dgm:t>
    </dgm:pt>
    <dgm:pt modelId="{88DC12CA-A196-44CA-8337-BEF96A356BCC}">
      <dgm:prSet phldrT="[نص]"/>
      <dgm:spPr/>
      <dgm:t>
        <a:bodyPr/>
        <a:lstStyle/>
        <a:p>
          <a:pPr rtl="1"/>
          <a:r>
            <a:rPr lang="ar-SA" dirty="0"/>
            <a:t>مبدأ الشورى </a:t>
          </a:r>
        </a:p>
      </dgm:t>
    </dgm:pt>
    <dgm:pt modelId="{9DE9CEFE-9FB2-45D8-9B93-87C02936E479}" type="parTrans" cxnId="{92C43134-06A2-4048-AF0F-1BBDCC261104}">
      <dgm:prSet/>
      <dgm:spPr/>
      <dgm:t>
        <a:bodyPr/>
        <a:lstStyle/>
        <a:p>
          <a:pPr rtl="1"/>
          <a:endParaRPr lang="ar-SA"/>
        </a:p>
      </dgm:t>
    </dgm:pt>
    <dgm:pt modelId="{22C16C57-C90B-47D0-8D50-813BAAFF8392}" type="sibTrans" cxnId="{92C43134-06A2-4048-AF0F-1BBDCC261104}">
      <dgm:prSet/>
      <dgm:spPr/>
      <dgm:t>
        <a:bodyPr/>
        <a:lstStyle/>
        <a:p>
          <a:pPr rtl="1"/>
          <a:endParaRPr lang="ar-SA"/>
        </a:p>
      </dgm:t>
    </dgm:pt>
    <dgm:pt modelId="{17E27F96-72F4-432D-A813-4AB46379AF3E}">
      <dgm:prSet phldrT="[نص]"/>
      <dgm:spPr/>
      <dgm:t>
        <a:bodyPr/>
        <a:lstStyle/>
        <a:p>
          <a:pPr rtl="1"/>
          <a:r>
            <a:rPr lang="ar-SA" dirty="0"/>
            <a:t>المسؤولية الفردية والمجتمعية</a:t>
          </a:r>
        </a:p>
      </dgm:t>
    </dgm:pt>
    <dgm:pt modelId="{6F18AE33-86D1-474B-8C75-650CD56C72EC}" type="parTrans" cxnId="{5FCC8B8D-EB86-4C23-AA76-9DA171499EB7}">
      <dgm:prSet/>
      <dgm:spPr/>
      <dgm:t>
        <a:bodyPr/>
        <a:lstStyle/>
        <a:p>
          <a:pPr rtl="1"/>
          <a:endParaRPr lang="ar-SA"/>
        </a:p>
      </dgm:t>
    </dgm:pt>
    <dgm:pt modelId="{F130A30E-3372-457C-8E2A-C6FA14349F99}" type="sibTrans" cxnId="{5FCC8B8D-EB86-4C23-AA76-9DA171499EB7}">
      <dgm:prSet/>
      <dgm:spPr/>
      <dgm:t>
        <a:bodyPr/>
        <a:lstStyle/>
        <a:p>
          <a:pPr rtl="1"/>
          <a:endParaRPr lang="ar-SA"/>
        </a:p>
      </dgm:t>
    </dgm:pt>
    <dgm:pt modelId="{C0824AEF-893F-4F58-87C0-C73DD25CB35E}">
      <dgm:prSet phldrT="[نص]"/>
      <dgm:spPr/>
      <dgm:t>
        <a:bodyPr/>
        <a:lstStyle/>
        <a:p>
          <a:pPr rtl="1"/>
          <a:r>
            <a:rPr lang="ar-SA" dirty="0"/>
            <a:t>النشاط والحيوية </a:t>
          </a:r>
        </a:p>
      </dgm:t>
    </dgm:pt>
    <dgm:pt modelId="{F5191A1A-8412-44B7-90E4-526E1FA14C1E}" type="parTrans" cxnId="{3B9BDAEB-2F3C-43D0-89B6-C19E1D917D3E}">
      <dgm:prSet/>
      <dgm:spPr/>
      <dgm:t>
        <a:bodyPr/>
        <a:lstStyle/>
        <a:p>
          <a:pPr rtl="1"/>
          <a:endParaRPr lang="ar-SA"/>
        </a:p>
      </dgm:t>
    </dgm:pt>
    <dgm:pt modelId="{D7A03FA3-3050-4B66-9D53-F2F929F587C7}" type="sibTrans" cxnId="{3B9BDAEB-2F3C-43D0-89B6-C19E1D917D3E}">
      <dgm:prSet/>
      <dgm:spPr/>
      <dgm:t>
        <a:bodyPr/>
        <a:lstStyle/>
        <a:p>
          <a:pPr rtl="1"/>
          <a:endParaRPr lang="ar-SA"/>
        </a:p>
      </dgm:t>
    </dgm:pt>
    <dgm:pt modelId="{A02D118B-E2F5-4040-8DC4-0A424DF053E4}">
      <dgm:prSet phldrT="[نص]"/>
      <dgm:spPr/>
      <dgm:t>
        <a:bodyPr/>
        <a:lstStyle/>
        <a:p>
          <a:pPr rtl="1"/>
          <a:r>
            <a:rPr lang="ar-SA" dirty="0"/>
            <a:t>اللين والحزم</a:t>
          </a:r>
        </a:p>
      </dgm:t>
    </dgm:pt>
    <dgm:pt modelId="{1AD788AE-D75A-4DBE-912D-9F5CC5157540}" type="parTrans" cxnId="{D06EF5C0-8CE0-4ECA-A8D8-E5D321099A15}">
      <dgm:prSet/>
      <dgm:spPr/>
      <dgm:t>
        <a:bodyPr/>
        <a:lstStyle/>
        <a:p>
          <a:pPr rtl="1"/>
          <a:endParaRPr lang="ar-SA"/>
        </a:p>
      </dgm:t>
    </dgm:pt>
    <dgm:pt modelId="{E9DF284F-418A-4689-957F-59E6144C4CB0}" type="sibTrans" cxnId="{D06EF5C0-8CE0-4ECA-A8D8-E5D321099A15}">
      <dgm:prSet/>
      <dgm:spPr/>
      <dgm:t>
        <a:bodyPr/>
        <a:lstStyle/>
        <a:p>
          <a:pPr rtl="1"/>
          <a:endParaRPr lang="ar-SA"/>
        </a:p>
      </dgm:t>
    </dgm:pt>
    <dgm:pt modelId="{61DA05B9-F632-43F2-88D9-D0CBE366CC18}" type="pres">
      <dgm:prSet presAssocID="{11CD2232-0A07-431F-ADEA-1F4F613EF35F}" presName="cycle" presStyleCnt="0">
        <dgm:presLayoutVars>
          <dgm:dir/>
          <dgm:resizeHandles val="exact"/>
        </dgm:presLayoutVars>
      </dgm:prSet>
      <dgm:spPr/>
    </dgm:pt>
    <dgm:pt modelId="{1090B742-50BC-4C05-9421-B5A5F86595B2}" type="pres">
      <dgm:prSet presAssocID="{F69ABF16-B4E4-429A-9FE3-0F3D3B6DBB75}" presName="dummy" presStyleCnt="0"/>
      <dgm:spPr/>
    </dgm:pt>
    <dgm:pt modelId="{0E6F9B7B-A259-4E8F-9CD5-36C5E990FC91}" type="pres">
      <dgm:prSet presAssocID="{F69ABF16-B4E4-429A-9FE3-0F3D3B6DBB75}" presName="node" presStyleLbl="revTx" presStyleIdx="0" presStyleCnt="5">
        <dgm:presLayoutVars>
          <dgm:bulletEnabled val="1"/>
        </dgm:presLayoutVars>
      </dgm:prSet>
      <dgm:spPr/>
    </dgm:pt>
    <dgm:pt modelId="{F3B7D3BD-4007-4F0B-AF48-9DE44ED8A1CA}" type="pres">
      <dgm:prSet presAssocID="{22B036CF-5F69-4CF2-B868-3CD17CB28656}" presName="sibTrans" presStyleLbl="node1" presStyleIdx="0" presStyleCnt="5"/>
      <dgm:spPr/>
    </dgm:pt>
    <dgm:pt modelId="{144F9185-0F75-4581-9D9F-C8A5CCC5AC46}" type="pres">
      <dgm:prSet presAssocID="{88DC12CA-A196-44CA-8337-BEF96A356BCC}" presName="dummy" presStyleCnt="0"/>
      <dgm:spPr/>
    </dgm:pt>
    <dgm:pt modelId="{D68300F9-9674-4C77-9C4C-1500482AB5C2}" type="pres">
      <dgm:prSet presAssocID="{88DC12CA-A196-44CA-8337-BEF96A356BCC}" presName="node" presStyleLbl="revTx" presStyleIdx="1" presStyleCnt="5">
        <dgm:presLayoutVars>
          <dgm:bulletEnabled val="1"/>
        </dgm:presLayoutVars>
      </dgm:prSet>
      <dgm:spPr/>
    </dgm:pt>
    <dgm:pt modelId="{002EDF9E-F1AD-44B9-B25E-CF2D42A3F184}" type="pres">
      <dgm:prSet presAssocID="{22C16C57-C90B-47D0-8D50-813BAAFF8392}" presName="sibTrans" presStyleLbl="node1" presStyleIdx="1" presStyleCnt="5"/>
      <dgm:spPr/>
    </dgm:pt>
    <dgm:pt modelId="{3A23B04A-FCFA-46C4-82C5-3D7C4E7867B6}" type="pres">
      <dgm:prSet presAssocID="{17E27F96-72F4-432D-A813-4AB46379AF3E}" presName="dummy" presStyleCnt="0"/>
      <dgm:spPr/>
    </dgm:pt>
    <dgm:pt modelId="{9D0EAFDC-4191-46C2-9A56-7569C0D9E03F}" type="pres">
      <dgm:prSet presAssocID="{17E27F96-72F4-432D-A813-4AB46379AF3E}" presName="node" presStyleLbl="revTx" presStyleIdx="2" presStyleCnt="5">
        <dgm:presLayoutVars>
          <dgm:bulletEnabled val="1"/>
        </dgm:presLayoutVars>
      </dgm:prSet>
      <dgm:spPr/>
    </dgm:pt>
    <dgm:pt modelId="{E71165FF-6FC6-41F3-83E0-22C1F9D56E7E}" type="pres">
      <dgm:prSet presAssocID="{F130A30E-3372-457C-8E2A-C6FA14349F99}" presName="sibTrans" presStyleLbl="node1" presStyleIdx="2" presStyleCnt="5"/>
      <dgm:spPr/>
    </dgm:pt>
    <dgm:pt modelId="{E2637FC0-B9FE-4F1D-9DD3-E12F3855B0D8}" type="pres">
      <dgm:prSet presAssocID="{C0824AEF-893F-4F58-87C0-C73DD25CB35E}" presName="dummy" presStyleCnt="0"/>
      <dgm:spPr/>
    </dgm:pt>
    <dgm:pt modelId="{82607DB1-8802-4FDF-A551-D22088C24CAE}" type="pres">
      <dgm:prSet presAssocID="{C0824AEF-893F-4F58-87C0-C73DD25CB35E}" presName="node" presStyleLbl="revTx" presStyleIdx="3" presStyleCnt="5">
        <dgm:presLayoutVars>
          <dgm:bulletEnabled val="1"/>
        </dgm:presLayoutVars>
      </dgm:prSet>
      <dgm:spPr/>
    </dgm:pt>
    <dgm:pt modelId="{92D17EF8-8BE4-4182-A2E3-9292418842CB}" type="pres">
      <dgm:prSet presAssocID="{D7A03FA3-3050-4B66-9D53-F2F929F587C7}" presName="sibTrans" presStyleLbl="node1" presStyleIdx="3" presStyleCnt="5"/>
      <dgm:spPr/>
    </dgm:pt>
    <dgm:pt modelId="{F71F1AF0-7189-4749-B739-E2183FF2F7EA}" type="pres">
      <dgm:prSet presAssocID="{A02D118B-E2F5-4040-8DC4-0A424DF053E4}" presName="dummy" presStyleCnt="0"/>
      <dgm:spPr/>
    </dgm:pt>
    <dgm:pt modelId="{77DE710D-1240-4018-A888-EB2B191F4651}" type="pres">
      <dgm:prSet presAssocID="{A02D118B-E2F5-4040-8DC4-0A424DF053E4}" presName="node" presStyleLbl="revTx" presStyleIdx="4" presStyleCnt="5">
        <dgm:presLayoutVars>
          <dgm:bulletEnabled val="1"/>
        </dgm:presLayoutVars>
      </dgm:prSet>
      <dgm:spPr/>
    </dgm:pt>
    <dgm:pt modelId="{C520DA00-B202-40AE-BF95-0BA6F631586E}" type="pres">
      <dgm:prSet presAssocID="{E9DF284F-418A-4689-957F-59E6144C4CB0}" presName="sibTrans" presStyleLbl="node1" presStyleIdx="4" presStyleCnt="5"/>
      <dgm:spPr/>
    </dgm:pt>
  </dgm:ptLst>
  <dgm:cxnLst>
    <dgm:cxn modelId="{277B7503-BB79-4D2F-930C-2D0738C78048}" type="presOf" srcId="{E9DF284F-418A-4689-957F-59E6144C4CB0}" destId="{C520DA00-B202-40AE-BF95-0BA6F631586E}" srcOrd="0" destOrd="0" presId="urn:microsoft.com/office/officeart/2005/8/layout/cycle1"/>
    <dgm:cxn modelId="{F280BA14-0D77-43C6-9BDB-89665937E10D}" type="presOf" srcId="{C0824AEF-893F-4F58-87C0-C73DD25CB35E}" destId="{82607DB1-8802-4FDF-A551-D22088C24CAE}" srcOrd="0" destOrd="0" presId="urn:microsoft.com/office/officeart/2005/8/layout/cycle1"/>
    <dgm:cxn modelId="{92C43134-06A2-4048-AF0F-1BBDCC261104}" srcId="{11CD2232-0A07-431F-ADEA-1F4F613EF35F}" destId="{88DC12CA-A196-44CA-8337-BEF96A356BCC}" srcOrd="1" destOrd="0" parTransId="{9DE9CEFE-9FB2-45D8-9B93-87C02936E479}" sibTransId="{22C16C57-C90B-47D0-8D50-813BAAFF8392}"/>
    <dgm:cxn modelId="{E49D9536-017C-4547-A029-E385D353012A}" type="presOf" srcId="{22C16C57-C90B-47D0-8D50-813BAAFF8392}" destId="{002EDF9E-F1AD-44B9-B25E-CF2D42A3F184}" srcOrd="0" destOrd="0" presId="urn:microsoft.com/office/officeart/2005/8/layout/cycle1"/>
    <dgm:cxn modelId="{9B4D5A3F-13A5-40D3-9504-9B32AE693DB7}" type="presOf" srcId="{F69ABF16-B4E4-429A-9FE3-0F3D3B6DBB75}" destId="{0E6F9B7B-A259-4E8F-9CD5-36C5E990FC91}" srcOrd="0" destOrd="0" presId="urn:microsoft.com/office/officeart/2005/8/layout/cycle1"/>
    <dgm:cxn modelId="{593D9D61-5F3F-4152-8F6A-9938A14E06E1}" type="presOf" srcId="{17E27F96-72F4-432D-A813-4AB46379AF3E}" destId="{9D0EAFDC-4191-46C2-9A56-7569C0D9E03F}" srcOrd="0" destOrd="0" presId="urn:microsoft.com/office/officeart/2005/8/layout/cycle1"/>
    <dgm:cxn modelId="{FA6BA56A-664D-409A-A4A3-D49B99B94E3F}" type="presOf" srcId="{88DC12CA-A196-44CA-8337-BEF96A356BCC}" destId="{D68300F9-9674-4C77-9C4C-1500482AB5C2}" srcOrd="0" destOrd="0" presId="urn:microsoft.com/office/officeart/2005/8/layout/cycle1"/>
    <dgm:cxn modelId="{5FCC8B8D-EB86-4C23-AA76-9DA171499EB7}" srcId="{11CD2232-0A07-431F-ADEA-1F4F613EF35F}" destId="{17E27F96-72F4-432D-A813-4AB46379AF3E}" srcOrd="2" destOrd="0" parTransId="{6F18AE33-86D1-474B-8C75-650CD56C72EC}" sibTransId="{F130A30E-3372-457C-8E2A-C6FA14349F99}"/>
    <dgm:cxn modelId="{A1982F91-E56F-4FA7-89E4-51A2CE768BFC}" type="presOf" srcId="{11CD2232-0A07-431F-ADEA-1F4F613EF35F}" destId="{61DA05B9-F632-43F2-88D9-D0CBE366CC18}" srcOrd="0" destOrd="0" presId="urn:microsoft.com/office/officeart/2005/8/layout/cycle1"/>
    <dgm:cxn modelId="{7C864BA1-0782-4095-BC5B-E4744AEBB747}" type="presOf" srcId="{D7A03FA3-3050-4B66-9D53-F2F929F587C7}" destId="{92D17EF8-8BE4-4182-A2E3-9292418842CB}" srcOrd="0" destOrd="0" presId="urn:microsoft.com/office/officeart/2005/8/layout/cycle1"/>
    <dgm:cxn modelId="{7B1317B6-28BC-43E0-A347-83D8F98DAF31}" srcId="{11CD2232-0A07-431F-ADEA-1F4F613EF35F}" destId="{F69ABF16-B4E4-429A-9FE3-0F3D3B6DBB75}" srcOrd="0" destOrd="0" parTransId="{A2CBA19C-8BA4-4ECA-AE14-3943428D608F}" sibTransId="{22B036CF-5F69-4CF2-B868-3CD17CB28656}"/>
    <dgm:cxn modelId="{15A9DEC0-C9ED-46D1-A5E5-614B47C622B5}" type="presOf" srcId="{22B036CF-5F69-4CF2-B868-3CD17CB28656}" destId="{F3B7D3BD-4007-4F0B-AF48-9DE44ED8A1CA}" srcOrd="0" destOrd="0" presId="urn:microsoft.com/office/officeart/2005/8/layout/cycle1"/>
    <dgm:cxn modelId="{D06EF5C0-8CE0-4ECA-A8D8-E5D321099A15}" srcId="{11CD2232-0A07-431F-ADEA-1F4F613EF35F}" destId="{A02D118B-E2F5-4040-8DC4-0A424DF053E4}" srcOrd="4" destOrd="0" parTransId="{1AD788AE-D75A-4DBE-912D-9F5CC5157540}" sibTransId="{E9DF284F-418A-4689-957F-59E6144C4CB0}"/>
    <dgm:cxn modelId="{4A8D61D2-D4D9-42B4-9623-FE53F49D5601}" type="presOf" srcId="{F130A30E-3372-457C-8E2A-C6FA14349F99}" destId="{E71165FF-6FC6-41F3-83E0-22C1F9D56E7E}" srcOrd="0" destOrd="0" presId="urn:microsoft.com/office/officeart/2005/8/layout/cycle1"/>
    <dgm:cxn modelId="{3B9BDAEB-2F3C-43D0-89B6-C19E1D917D3E}" srcId="{11CD2232-0A07-431F-ADEA-1F4F613EF35F}" destId="{C0824AEF-893F-4F58-87C0-C73DD25CB35E}" srcOrd="3" destOrd="0" parTransId="{F5191A1A-8412-44B7-90E4-526E1FA14C1E}" sibTransId="{D7A03FA3-3050-4B66-9D53-F2F929F587C7}"/>
    <dgm:cxn modelId="{2F1540EF-4490-471F-8F4F-44C8A5D7A9F2}" type="presOf" srcId="{A02D118B-E2F5-4040-8DC4-0A424DF053E4}" destId="{77DE710D-1240-4018-A888-EB2B191F4651}" srcOrd="0" destOrd="0" presId="urn:microsoft.com/office/officeart/2005/8/layout/cycle1"/>
    <dgm:cxn modelId="{A9CF0BF8-DC61-4F72-8AE1-80E1CEBD5BF6}" type="presParOf" srcId="{61DA05B9-F632-43F2-88D9-D0CBE366CC18}" destId="{1090B742-50BC-4C05-9421-B5A5F86595B2}" srcOrd="0" destOrd="0" presId="urn:microsoft.com/office/officeart/2005/8/layout/cycle1"/>
    <dgm:cxn modelId="{E59A570F-F927-4E46-A733-E102A59D7274}" type="presParOf" srcId="{61DA05B9-F632-43F2-88D9-D0CBE366CC18}" destId="{0E6F9B7B-A259-4E8F-9CD5-36C5E990FC91}" srcOrd="1" destOrd="0" presId="urn:microsoft.com/office/officeart/2005/8/layout/cycle1"/>
    <dgm:cxn modelId="{81026724-1DAF-4B56-9A55-A0054D3CE8E5}" type="presParOf" srcId="{61DA05B9-F632-43F2-88D9-D0CBE366CC18}" destId="{F3B7D3BD-4007-4F0B-AF48-9DE44ED8A1CA}" srcOrd="2" destOrd="0" presId="urn:microsoft.com/office/officeart/2005/8/layout/cycle1"/>
    <dgm:cxn modelId="{ACD42BCF-3FB8-458F-B63A-0D7AD3FF4D13}" type="presParOf" srcId="{61DA05B9-F632-43F2-88D9-D0CBE366CC18}" destId="{144F9185-0F75-4581-9D9F-C8A5CCC5AC46}" srcOrd="3" destOrd="0" presId="urn:microsoft.com/office/officeart/2005/8/layout/cycle1"/>
    <dgm:cxn modelId="{22A1594D-6EAA-470B-B892-7FFF4C31A3FF}" type="presParOf" srcId="{61DA05B9-F632-43F2-88D9-D0CBE366CC18}" destId="{D68300F9-9674-4C77-9C4C-1500482AB5C2}" srcOrd="4" destOrd="0" presId="urn:microsoft.com/office/officeart/2005/8/layout/cycle1"/>
    <dgm:cxn modelId="{47F8AA91-9E71-480A-AFA3-1AD18874304A}" type="presParOf" srcId="{61DA05B9-F632-43F2-88D9-D0CBE366CC18}" destId="{002EDF9E-F1AD-44B9-B25E-CF2D42A3F184}" srcOrd="5" destOrd="0" presId="urn:microsoft.com/office/officeart/2005/8/layout/cycle1"/>
    <dgm:cxn modelId="{AA13E941-B998-47A3-B33C-360E0B7D856F}" type="presParOf" srcId="{61DA05B9-F632-43F2-88D9-D0CBE366CC18}" destId="{3A23B04A-FCFA-46C4-82C5-3D7C4E7867B6}" srcOrd="6" destOrd="0" presId="urn:microsoft.com/office/officeart/2005/8/layout/cycle1"/>
    <dgm:cxn modelId="{D05AB966-2989-4648-B43E-4C3721ABFB56}" type="presParOf" srcId="{61DA05B9-F632-43F2-88D9-D0CBE366CC18}" destId="{9D0EAFDC-4191-46C2-9A56-7569C0D9E03F}" srcOrd="7" destOrd="0" presId="urn:microsoft.com/office/officeart/2005/8/layout/cycle1"/>
    <dgm:cxn modelId="{79346CF3-6B6A-404D-9D93-36A4DAB8885F}" type="presParOf" srcId="{61DA05B9-F632-43F2-88D9-D0CBE366CC18}" destId="{E71165FF-6FC6-41F3-83E0-22C1F9D56E7E}" srcOrd="8" destOrd="0" presId="urn:microsoft.com/office/officeart/2005/8/layout/cycle1"/>
    <dgm:cxn modelId="{CFE014CF-8DD4-482D-A323-06D776F9C7D9}" type="presParOf" srcId="{61DA05B9-F632-43F2-88D9-D0CBE366CC18}" destId="{E2637FC0-B9FE-4F1D-9DD3-E12F3855B0D8}" srcOrd="9" destOrd="0" presId="urn:microsoft.com/office/officeart/2005/8/layout/cycle1"/>
    <dgm:cxn modelId="{67EE0FBA-F97F-429D-B16B-03DC95A2ADAF}" type="presParOf" srcId="{61DA05B9-F632-43F2-88D9-D0CBE366CC18}" destId="{82607DB1-8802-4FDF-A551-D22088C24CAE}" srcOrd="10" destOrd="0" presId="urn:microsoft.com/office/officeart/2005/8/layout/cycle1"/>
    <dgm:cxn modelId="{3FF901DB-CA3F-417B-9D7A-CD6CAAAF9AF2}" type="presParOf" srcId="{61DA05B9-F632-43F2-88D9-D0CBE366CC18}" destId="{92D17EF8-8BE4-4182-A2E3-9292418842CB}" srcOrd="11" destOrd="0" presId="urn:microsoft.com/office/officeart/2005/8/layout/cycle1"/>
    <dgm:cxn modelId="{0837ABA3-220E-47C9-9037-707A7B621F04}" type="presParOf" srcId="{61DA05B9-F632-43F2-88D9-D0CBE366CC18}" destId="{F71F1AF0-7189-4749-B739-E2183FF2F7EA}" srcOrd="12" destOrd="0" presId="urn:microsoft.com/office/officeart/2005/8/layout/cycle1"/>
    <dgm:cxn modelId="{7298C160-D9C5-446D-9FB3-595DEF0B685F}" type="presParOf" srcId="{61DA05B9-F632-43F2-88D9-D0CBE366CC18}" destId="{77DE710D-1240-4018-A888-EB2B191F4651}" srcOrd="13" destOrd="0" presId="urn:microsoft.com/office/officeart/2005/8/layout/cycle1"/>
    <dgm:cxn modelId="{C69BD1FE-A561-413E-9AE2-5D8792AE8509}" type="presParOf" srcId="{61DA05B9-F632-43F2-88D9-D0CBE366CC18}" destId="{C520DA00-B202-40AE-BF95-0BA6F631586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F0ABE-D081-4F12-B102-045941E2AD3E}">
      <dsp:nvSpPr>
        <dsp:cNvPr id="0" name=""/>
        <dsp:cNvSpPr/>
      </dsp:nvSpPr>
      <dsp:spPr>
        <a:xfrm>
          <a:off x="4662189" y="991"/>
          <a:ext cx="1191220" cy="77429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التنظيم</a:t>
          </a:r>
        </a:p>
      </dsp:txBody>
      <dsp:txXfrm>
        <a:off x="4699987" y="38789"/>
        <a:ext cx="1115624" cy="698697"/>
      </dsp:txXfrm>
    </dsp:sp>
    <dsp:sp modelId="{BB271B75-9E81-4A9A-947B-123499B5C6B4}">
      <dsp:nvSpPr>
        <dsp:cNvPr id="0" name=""/>
        <dsp:cNvSpPr/>
      </dsp:nvSpPr>
      <dsp:spPr>
        <a:xfrm>
          <a:off x="3047751" y="388138"/>
          <a:ext cx="4420097" cy="4420097"/>
        </a:xfrm>
        <a:custGeom>
          <a:avLst/>
          <a:gdLst/>
          <a:ahLst/>
          <a:cxnLst/>
          <a:rect l="0" t="0" r="0" b="0"/>
          <a:pathLst>
            <a:path>
              <a:moveTo>
                <a:pt x="2961665" y="131734"/>
              </a:moveTo>
              <a:arcTo wR="2210048" hR="2210048" stAng="17392943" swAng="772018"/>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BB8CAF1-8F10-42A6-8B3E-EDE2E7AE14A4}">
      <dsp:nvSpPr>
        <dsp:cNvPr id="0" name=""/>
        <dsp:cNvSpPr/>
      </dsp:nvSpPr>
      <dsp:spPr>
        <a:xfrm>
          <a:off x="6390075" y="833097"/>
          <a:ext cx="1191220" cy="77429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التهيئة</a:t>
          </a:r>
        </a:p>
      </dsp:txBody>
      <dsp:txXfrm>
        <a:off x="6427873" y="870895"/>
        <a:ext cx="1115624" cy="698697"/>
      </dsp:txXfrm>
    </dsp:sp>
    <dsp:sp modelId="{72D68353-B518-452B-BA67-80E4308F8721}">
      <dsp:nvSpPr>
        <dsp:cNvPr id="0" name=""/>
        <dsp:cNvSpPr/>
      </dsp:nvSpPr>
      <dsp:spPr>
        <a:xfrm>
          <a:off x="3047751" y="388138"/>
          <a:ext cx="4420097" cy="4420097"/>
        </a:xfrm>
        <a:custGeom>
          <a:avLst/>
          <a:gdLst/>
          <a:ahLst/>
          <a:cxnLst/>
          <a:rect l="0" t="0" r="0" b="0"/>
          <a:pathLst>
            <a:path>
              <a:moveTo>
                <a:pt x="4275652" y="1424174"/>
              </a:moveTo>
              <a:arcTo wR="2210048" hR="2210048" stAng="20350219" swAng="1064250"/>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ADE45F-572E-4772-B550-7E81F9624A69}">
      <dsp:nvSpPr>
        <dsp:cNvPr id="0" name=""/>
        <dsp:cNvSpPr/>
      </dsp:nvSpPr>
      <dsp:spPr>
        <a:xfrm>
          <a:off x="6816828" y="2702822"/>
          <a:ext cx="1191220" cy="77429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الفروق الفردية</a:t>
          </a:r>
        </a:p>
      </dsp:txBody>
      <dsp:txXfrm>
        <a:off x="6854626" y="2740620"/>
        <a:ext cx="1115624" cy="698697"/>
      </dsp:txXfrm>
    </dsp:sp>
    <dsp:sp modelId="{48EE8954-0F88-4C68-BCB6-9C5869430D17}">
      <dsp:nvSpPr>
        <dsp:cNvPr id="0" name=""/>
        <dsp:cNvSpPr/>
      </dsp:nvSpPr>
      <dsp:spPr>
        <a:xfrm>
          <a:off x="3047751" y="388138"/>
          <a:ext cx="4420097" cy="4420097"/>
        </a:xfrm>
        <a:custGeom>
          <a:avLst/>
          <a:gdLst/>
          <a:ahLst/>
          <a:cxnLst/>
          <a:rect l="0" t="0" r="0" b="0"/>
          <a:pathLst>
            <a:path>
              <a:moveTo>
                <a:pt x="4160986" y="3248392"/>
              </a:moveTo>
              <a:arcTo wR="2210048" hR="2210048" stAng="1681389" swAng="835370"/>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7AFC1F-99B5-4828-836E-C1D461FBF396}">
      <dsp:nvSpPr>
        <dsp:cNvPr id="0" name=""/>
        <dsp:cNvSpPr/>
      </dsp:nvSpPr>
      <dsp:spPr>
        <a:xfrm>
          <a:off x="5621094" y="4202225"/>
          <a:ext cx="1191220" cy="77429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اثارة الدافعية</a:t>
          </a:r>
        </a:p>
      </dsp:txBody>
      <dsp:txXfrm>
        <a:off x="5658892" y="4240023"/>
        <a:ext cx="1115624" cy="698697"/>
      </dsp:txXfrm>
    </dsp:sp>
    <dsp:sp modelId="{66FEDF14-7677-473A-A703-2E6AB72B910E}">
      <dsp:nvSpPr>
        <dsp:cNvPr id="0" name=""/>
        <dsp:cNvSpPr/>
      </dsp:nvSpPr>
      <dsp:spPr>
        <a:xfrm>
          <a:off x="3047751" y="388138"/>
          <a:ext cx="4420097" cy="4420097"/>
        </a:xfrm>
        <a:custGeom>
          <a:avLst/>
          <a:gdLst/>
          <a:ahLst/>
          <a:cxnLst/>
          <a:rect l="0" t="0" r="0" b="0"/>
          <a:pathLst>
            <a:path>
              <a:moveTo>
                <a:pt x="2429320" y="4409193"/>
              </a:moveTo>
              <a:arcTo wR="2210048" hR="2210048" stAng="5058360" swAng="683281"/>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70B5C1B-AF8E-4C7A-89CA-69C083F2AE38}">
      <dsp:nvSpPr>
        <dsp:cNvPr id="0" name=""/>
        <dsp:cNvSpPr/>
      </dsp:nvSpPr>
      <dsp:spPr>
        <a:xfrm>
          <a:off x="3703285" y="4202225"/>
          <a:ext cx="1191220" cy="77429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التحفيز </a:t>
          </a:r>
        </a:p>
      </dsp:txBody>
      <dsp:txXfrm>
        <a:off x="3741083" y="4240023"/>
        <a:ext cx="1115624" cy="698697"/>
      </dsp:txXfrm>
    </dsp:sp>
    <dsp:sp modelId="{4A6CA438-9FDD-42B4-A619-C06641078F29}">
      <dsp:nvSpPr>
        <dsp:cNvPr id="0" name=""/>
        <dsp:cNvSpPr/>
      </dsp:nvSpPr>
      <dsp:spPr>
        <a:xfrm>
          <a:off x="2928839" y="283268"/>
          <a:ext cx="4420097" cy="4420097"/>
        </a:xfrm>
        <a:custGeom>
          <a:avLst/>
          <a:gdLst/>
          <a:ahLst/>
          <a:cxnLst/>
          <a:rect l="0" t="0" r="0" b="0"/>
          <a:pathLst>
            <a:path>
              <a:moveTo>
                <a:pt x="446756" y="3542384"/>
              </a:moveTo>
              <a:arcTo wR="2210048" hR="2210048" stAng="8575528" swAng="2728778"/>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CB092B8-08E7-4551-AC3F-3EBA255CC640}">
      <dsp:nvSpPr>
        <dsp:cNvPr id="0" name=""/>
        <dsp:cNvSpPr/>
      </dsp:nvSpPr>
      <dsp:spPr>
        <a:xfrm>
          <a:off x="2705061" y="891957"/>
          <a:ext cx="1191220" cy="77429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 تعديل السلوكيات</a:t>
          </a:r>
        </a:p>
      </dsp:txBody>
      <dsp:txXfrm>
        <a:off x="2742859" y="929755"/>
        <a:ext cx="1115624" cy="698697"/>
      </dsp:txXfrm>
    </dsp:sp>
    <dsp:sp modelId="{0B6D40D9-0001-467A-848D-66B73FAF68FB}">
      <dsp:nvSpPr>
        <dsp:cNvPr id="0" name=""/>
        <dsp:cNvSpPr/>
      </dsp:nvSpPr>
      <dsp:spPr>
        <a:xfrm>
          <a:off x="-700739" y="-686278"/>
          <a:ext cx="4420097" cy="4420097"/>
        </a:xfrm>
        <a:custGeom>
          <a:avLst/>
          <a:gdLst/>
          <a:ahLst/>
          <a:cxnLst/>
          <a:rect l="0" t="0" r="0" b="0"/>
          <a:pathLst>
            <a:path>
              <a:moveTo>
                <a:pt x="4413030" y="2033451"/>
              </a:moveTo>
              <a:arcTo wR="2210048" hR="2210048" stAng="21325008" swAng="235546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D93E020-C7C2-4B5C-A4A3-F6D3517DA70B}">
      <dsp:nvSpPr>
        <dsp:cNvPr id="0" name=""/>
        <dsp:cNvSpPr/>
      </dsp:nvSpPr>
      <dsp:spPr>
        <a:xfrm>
          <a:off x="2371031" y="2357968"/>
          <a:ext cx="1191220" cy="77429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حل المشكلات</a:t>
          </a:r>
        </a:p>
      </dsp:txBody>
      <dsp:txXfrm>
        <a:off x="2408829" y="2395766"/>
        <a:ext cx="1115624" cy="698697"/>
      </dsp:txXfrm>
    </dsp:sp>
    <dsp:sp modelId="{A6AA7C3C-D59C-44F4-B442-D7D7C47404EE}">
      <dsp:nvSpPr>
        <dsp:cNvPr id="0" name=""/>
        <dsp:cNvSpPr/>
      </dsp:nvSpPr>
      <dsp:spPr>
        <a:xfrm>
          <a:off x="2958817" y="411045"/>
          <a:ext cx="4420097" cy="4420097"/>
        </a:xfrm>
        <a:custGeom>
          <a:avLst/>
          <a:gdLst/>
          <a:ahLst/>
          <a:cxnLst/>
          <a:rect l="0" t="0" r="0" b="0"/>
          <a:pathLst>
            <a:path>
              <a:moveTo>
                <a:pt x="132863" y="1455319"/>
              </a:moveTo>
              <a:arcTo wR="2210048" hR="2210048" stAng="11998094" swAng="2618869"/>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342ED-9343-4253-AA1D-3DBE280961C9}">
      <dsp:nvSpPr>
        <dsp:cNvPr id="0" name=""/>
        <dsp:cNvSpPr/>
      </dsp:nvSpPr>
      <dsp:spPr>
        <a:xfrm>
          <a:off x="2448083" y="0"/>
          <a:ext cx="3416300" cy="341630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06D0A-5500-43EC-B3E9-2BA581CAF337}">
      <dsp:nvSpPr>
        <dsp:cNvPr id="0" name=""/>
        <dsp:cNvSpPr/>
      </dsp:nvSpPr>
      <dsp:spPr>
        <a:xfrm>
          <a:off x="4156234" y="343464"/>
          <a:ext cx="2220595" cy="808702"/>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rtl="1">
            <a:lnSpc>
              <a:spcPct val="90000"/>
            </a:lnSpc>
            <a:spcBef>
              <a:spcPct val="0"/>
            </a:spcBef>
            <a:spcAft>
              <a:spcPct val="35000"/>
            </a:spcAft>
            <a:buNone/>
          </a:pPr>
          <a:r>
            <a:rPr lang="ar-SA" sz="3500" kern="1200" dirty="0"/>
            <a:t>توزيع المهام </a:t>
          </a:r>
        </a:p>
      </dsp:txBody>
      <dsp:txXfrm>
        <a:off x="4195712" y="382942"/>
        <a:ext cx="2141639" cy="729746"/>
      </dsp:txXfrm>
    </dsp:sp>
    <dsp:sp modelId="{BAF8676B-4A63-4588-A9B6-3D908777A5F6}">
      <dsp:nvSpPr>
        <dsp:cNvPr id="0" name=""/>
        <dsp:cNvSpPr/>
      </dsp:nvSpPr>
      <dsp:spPr>
        <a:xfrm>
          <a:off x="4156234" y="1253254"/>
          <a:ext cx="2220595" cy="808702"/>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rtl="1">
            <a:lnSpc>
              <a:spcPct val="90000"/>
            </a:lnSpc>
            <a:spcBef>
              <a:spcPct val="0"/>
            </a:spcBef>
            <a:spcAft>
              <a:spcPct val="35000"/>
            </a:spcAft>
            <a:buNone/>
          </a:pPr>
          <a:r>
            <a:rPr lang="ar-SA" sz="3500" kern="1200" dirty="0"/>
            <a:t>التوكيل</a:t>
          </a:r>
        </a:p>
      </dsp:txBody>
      <dsp:txXfrm>
        <a:off x="4195712" y="1292732"/>
        <a:ext cx="2141639" cy="729746"/>
      </dsp:txXfrm>
    </dsp:sp>
    <dsp:sp modelId="{A4845881-007A-464A-9C13-C9A5A6FEDA45}">
      <dsp:nvSpPr>
        <dsp:cNvPr id="0" name=""/>
        <dsp:cNvSpPr/>
      </dsp:nvSpPr>
      <dsp:spPr>
        <a:xfrm>
          <a:off x="4156234" y="2163045"/>
          <a:ext cx="2220595" cy="808702"/>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rtl="1">
            <a:lnSpc>
              <a:spcPct val="90000"/>
            </a:lnSpc>
            <a:spcBef>
              <a:spcPct val="0"/>
            </a:spcBef>
            <a:spcAft>
              <a:spcPct val="35000"/>
            </a:spcAft>
            <a:buNone/>
          </a:pPr>
          <a:r>
            <a:rPr lang="ar-SA" sz="3500" kern="1200" dirty="0"/>
            <a:t>الأنا</a:t>
          </a:r>
        </a:p>
      </dsp:txBody>
      <dsp:txXfrm>
        <a:off x="4195712" y="2202523"/>
        <a:ext cx="2141639" cy="729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C8D65-C1D0-48BB-AD6E-B163E74517C9}">
      <dsp:nvSpPr>
        <dsp:cNvPr id="0" name=""/>
        <dsp:cNvSpPr/>
      </dsp:nvSpPr>
      <dsp:spPr>
        <a:xfrm rot="10800000">
          <a:off x="0" y="0"/>
          <a:ext cx="6017838" cy="1414025"/>
        </a:xfrm>
        <a:prstGeom prst="trapezoid">
          <a:avLst>
            <a:gd name="adj" fmla="val 7093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rtl="1">
            <a:lnSpc>
              <a:spcPct val="90000"/>
            </a:lnSpc>
            <a:spcBef>
              <a:spcPct val="0"/>
            </a:spcBef>
            <a:spcAft>
              <a:spcPct val="35000"/>
            </a:spcAft>
            <a:buNone/>
          </a:pPr>
          <a:r>
            <a:rPr lang="ar-SA" sz="4900" kern="1200" dirty="0"/>
            <a:t>إضاعة الوقت</a:t>
          </a:r>
        </a:p>
      </dsp:txBody>
      <dsp:txXfrm rot="-10800000">
        <a:off x="1053121" y="0"/>
        <a:ext cx="3911595" cy="1414025"/>
      </dsp:txXfrm>
    </dsp:sp>
    <dsp:sp modelId="{8A8F04FE-743E-4B29-B861-74E978CCE5C8}">
      <dsp:nvSpPr>
        <dsp:cNvPr id="0" name=""/>
        <dsp:cNvSpPr/>
      </dsp:nvSpPr>
      <dsp:spPr>
        <a:xfrm rot="10800000">
          <a:off x="1002973" y="1414025"/>
          <a:ext cx="4011892" cy="1414025"/>
        </a:xfrm>
        <a:prstGeom prst="trapezoid">
          <a:avLst>
            <a:gd name="adj" fmla="val 7093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rtl="1">
            <a:lnSpc>
              <a:spcPct val="90000"/>
            </a:lnSpc>
            <a:spcBef>
              <a:spcPct val="0"/>
            </a:spcBef>
            <a:spcAft>
              <a:spcPct val="35000"/>
            </a:spcAft>
            <a:buNone/>
          </a:pPr>
          <a:r>
            <a:rPr lang="ar-SA" sz="4900" kern="1200" dirty="0"/>
            <a:t>التعدي على المعلم </a:t>
          </a:r>
        </a:p>
      </dsp:txBody>
      <dsp:txXfrm rot="-10800000">
        <a:off x="1705054" y="1414025"/>
        <a:ext cx="2607730" cy="1414025"/>
      </dsp:txXfrm>
    </dsp:sp>
    <dsp:sp modelId="{EB9C9ED5-45F7-4823-B253-4976A8FA73C7}">
      <dsp:nvSpPr>
        <dsp:cNvPr id="0" name=""/>
        <dsp:cNvSpPr/>
      </dsp:nvSpPr>
      <dsp:spPr>
        <a:xfrm rot="10800000">
          <a:off x="1986197" y="2828051"/>
          <a:ext cx="2045443" cy="1414025"/>
        </a:xfrm>
        <a:prstGeom prst="trapezoid">
          <a:avLst>
            <a:gd name="adj" fmla="val 7093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ar-SA" sz="3200" kern="1200" dirty="0"/>
            <a:t>اللامبالاة</a:t>
          </a:r>
        </a:p>
      </dsp:txBody>
      <dsp:txXfrm rot="-10800000">
        <a:off x="1986197" y="2828051"/>
        <a:ext cx="2045443" cy="14140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F9B7B-A259-4E8F-9CD5-36C5E990FC91}">
      <dsp:nvSpPr>
        <dsp:cNvPr id="0" name=""/>
        <dsp:cNvSpPr/>
      </dsp:nvSpPr>
      <dsp:spPr>
        <a:xfrm>
          <a:off x="4915206" y="32113"/>
          <a:ext cx="1052482"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kern="1200" dirty="0"/>
            <a:t>الهيمنة الوجدانية والفكرية </a:t>
          </a:r>
        </a:p>
      </dsp:txBody>
      <dsp:txXfrm>
        <a:off x="4915206" y="32113"/>
        <a:ext cx="1052482" cy="1052482"/>
      </dsp:txXfrm>
    </dsp:sp>
    <dsp:sp modelId="{F3B7D3BD-4007-4F0B-AF48-9DE44ED8A1CA}">
      <dsp:nvSpPr>
        <dsp:cNvPr id="0" name=""/>
        <dsp:cNvSpPr/>
      </dsp:nvSpPr>
      <dsp:spPr>
        <a:xfrm>
          <a:off x="2439494" y="1678"/>
          <a:ext cx="3945923" cy="3945923"/>
        </a:xfrm>
        <a:prstGeom prst="circularArrow">
          <a:avLst>
            <a:gd name="adj1" fmla="val 5201"/>
            <a:gd name="adj2" fmla="val 335987"/>
            <a:gd name="adj3" fmla="val 21292942"/>
            <a:gd name="adj4" fmla="val 19766502"/>
            <a:gd name="adj5" fmla="val 606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300F9-9674-4C77-9C4C-1500482AB5C2}">
      <dsp:nvSpPr>
        <dsp:cNvPr id="0" name=""/>
        <dsp:cNvSpPr/>
      </dsp:nvSpPr>
      <dsp:spPr>
        <a:xfrm>
          <a:off x="5551158" y="1989371"/>
          <a:ext cx="1052482"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kern="1200" dirty="0"/>
            <a:t>مبدأ الشورى </a:t>
          </a:r>
        </a:p>
      </dsp:txBody>
      <dsp:txXfrm>
        <a:off x="5551158" y="1989371"/>
        <a:ext cx="1052482" cy="1052482"/>
      </dsp:txXfrm>
    </dsp:sp>
    <dsp:sp modelId="{002EDF9E-F1AD-44B9-B25E-CF2D42A3F184}">
      <dsp:nvSpPr>
        <dsp:cNvPr id="0" name=""/>
        <dsp:cNvSpPr/>
      </dsp:nvSpPr>
      <dsp:spPr>
        <a:xfrm>
          <a:off x="2439494" y="1678"/>
          <a:ext cx="3945923" cy="3945923"/>
        </a:xfrm>
        <a:prstGeom prst="circularArrow">
          <a:avLst>
            <a:gd name="adj1" fmla="val 5201"/>
            <a:gd name="adj2" fmla="val 335987"/>
            <a:gd name="adj3" fmla="val 4014387"/>
            <a:gd name="adj4" fmla="val 2253718"/>
            <a:gd name="adj5" fmla="val 606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EAFDC-4191-46C2-9A56-7569C0D9E03F}">
      <dsp:nvSpPr>
        <dsp:cNvPr id="0" name=""/>
        <dsp:cNvSpPr/>
      </dsp:nvSpPr>
      <dsp:spPr>
        <a:xfrm>
          <a:off x="3886215" y="3199023"/>
          <a:ext cx="1052482"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kern="1200" dirty="0"/>
            <a:t>المسؤولية الفردية والمجتمعية</a:t>
          </a:r>
        </a:p>
      </dsp:txBody>
      <dsp:txXfrm>
        <a:off x="3886215" y="3199023"/>
        <a:ext cx="1052482" cy="1052482"/>
      </dsp:txXfrm>
    </dsp:sp>
    <dsp:sp modelId="{E71165FF-6FC6-41F3-83E0-22C1F9D56E7E}">
      <dsp:nvSpPr>
        <dsp:cNvPr id="0" name=""/>
        <dsp:cNvSpPr/>
      </dsp:nvSpPr>
      <dsp:spPr>
        <a:xfrm>
          <a:off x="2439494" y="1678"/>
          <a:ext cx="3945923" cy="3945923"/>
        </a:xfrm>
        <a:prstGeom prst="circularArrow">
          <a:avLst>
            <a:gd name="adj1" fmla="val 5201"/>
            <a:gd name="adj2" fmla="val 335987"/>
            <a:gd name="adj3" fmla="val 8210296"/>
            <a:gd name="adj4" fmla="val 6449626"/>
            <a:gd name="adj5" fmla="val 606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07DB1-8802-4FDF-A551-D22088C24CAE}">
      <dsp:nvSpPr>
        <dsp:cNvPr id="0" name=""/>
        <dsp:cNvSpPr/>
      </dsp:nvSpPr>
      <dsp:spPr>
        <a:xfrm>
          <a:off x="2221271" y="1989371"/>
          <a:ext cx="1052482"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kern="1200" dirty="0"/>
            <a:t>النشاط والحيوية </a:t>
          </a:r>
        </a:p>
      </dsp:txBody>
      <dsp:txXfrm>
        <a:off x="2221271" y="1989371"/>
        <a:ext cx="1052482" cy="1052482"/>
      </dsp:txXfrm>
    </dsp:sp>
    <dsp:sp modelId="{92D17EF8-8BE4-4182-A2E3-9292418842CB}">
      <dsp:nvSpPr>
        <dsp:cNvPr id="0" name=""/>
        <dsp:cNvSpPr/>
      </dsp:nvSpPr>
      <dsp:spPr>
        <a:xfrm>
          <a:off x="2439494" y="1678"/>
          <a:ext cx="3945923" cy="3945923"/>
        </a:xfrm>
        <a:prstGeom prst="circularArrow">
          <a:avLst>
            <a:gd name="adj1" fmla="val 5201"/>
            <a:gd name="adj2" fmla="val 335987"/>
            <a:gd name="adj3" fmla="val 12297512"/>
            <a:gd name="adj4" fmla="val 10771071"/>
            <a:gd name="adj5" fmla="val 606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DE710D-1240-4018-A888-EB2B191F4651}">
      <dsp:nvSpPr>
        <dsp:cNvPr id="0" name=""/>
        <dsp:cNvSpPr/>
      </dsp:nvSpPr>
      <dsp:spPr>
        <a:xfrm>
          <a:off x="2857223" y="32113"/>
          <a:ext cx="1052482"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kern="1200" dirty="0"/>
            <a:t>اللين والحزم</a:t>
          </a:r>
        </a:p>
      </dsp:txBody>
      <dsp:txXfrm>
        <a:off x="2857223" y="32113"/>
        <a:ext cx="1052482" cy="1052482"/>
      </dsp:txXfrm>
    </dsp:sp>
    <dsp:sp modelId="{C520DA00-B202-40AE-BF95-0BA6F631586E}">
      <dsp:nvSpPr>
        <dsp:cNvPr id="0" name=""/>
        <dsp:cNvSpPr/>
      </dsp:nvSpPr>
      <dsp:spPr>
        <a:xfrm>
          <a:off x="2439494" y="1678"/>
          <a:ext cx="3945923" cy="3945923"/>
        </a:xfrm>
        <a:prstGeom prst="circularArrow">
          <a:avLst>
            <a:gd name="adj1" fmla="val 5201"/>
            <a:gd name="adj2" fmla="val 335987"/>
            <a:gd name="adj3" fmla="val 16865377"/>
            <a:gd name="adj4" fmla="val 15198636"/>
            <a:gd name="adj5" fmla="val 606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67EAE57-9360-4315-8530-9663E192E5D9}" type="datetimeFigureOut">
              <a:rPr lang="ar-SA" smtClean="0"/>
              <a:t>13/02/45</a:t>
            </a:fld>
            <a:endParaRPr lang="ar-S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ar-S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329431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67EAE57-9360-4315-8530-9663E192E5D9}" type="datetimeFigureOut">
              <a:rPr lang="ar-SA" smtClean="0"/>
              <a:t>13/02/45</a:t>
            </a:fld>
            <a:endParaRPr lang="ar-SA"/>
          </a:p>
        </p:txBody>
      </p:sp>
      <p:sp>
        <p:nvSpPr>
          <p:cNvPr id="6" name="Footer Placeholder 5"/>
          <p:cNvSpPr>
            <a:spLocks noGrp="1"/>
          </p:cNvSpPr>
          <p:nvPr>
            <p:ph type="ftr" sz="quarter" idx="11"/>
          </p:nvPr>
        </p:nvSpPr>
        <p:spPr/>
        <p:txBody>
          <a:bodyPr/>
          <a:lstStyle/>
          <a:p>
            <a:endParaRPr lang="ar-S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40218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67EAE57-9360-4315-8530-9663E192E5D9}" type="datetimeFigureOut">
              <a:rPr lang="ar-SA" smtClean="0"/>
              <a:t>13/02/45</a:t>
            </a:fld>
            <a:endParaRPr lang="ar-SA"/>
          </a:p>
        </p:txBody>
      </p:sp>
      <p:sp>
        <p:nvSpPr>
          <p:cNvPr id="5" name="Footer Placeholder 4"/>
          <p:cNvSpPr>
            <a:spLocks noGrp="1"/>
          </p:cNvSpPr>
          <p:nvPr>
            <p:ph type="ftr" sz="quarter" idx="11"/>
          </p:nvPr>
        </p:nvSpPr>
        <p:spPr/>
        <p:txBody>
          <a:bodyPr/>
          <a:lstStyle/>
          <a:p>
            <a:endParaRPr lang="ar-S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3829649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ar-SA"/>
              <a:t>انقر لتحرير نمط عنوان الشكل الرئيسي</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67EAE57-9360-4315-8530-9663E192E5D9}" type="datetimeFigureOut">
              <a:rPr lang="ar-SA" smtClean="0"/>
              <a:t>13/02/45</a:t>
            </a:fld>
            <a:endParaRPr lang="ar-SA"/>
          </a:p>
        </p:txBody>
      </p:sp>
      <p:sp>
        <p:nvSpPr>
          <p:cNvPr id="5" name="Footer Placeholder 4"/>
          <p:cNvSpPr>
            <a:spLocks noGrp="1"/>
          </p:cNvSpPr>
          <p:nvPr>
            <p:ph type="ftr" sz="quarter" idx="11"/>
          </p:nvPr>
        </p:nvSpPr>
        <p:spPr/>
        <p:txBody>
          <a:bodyPr/>
          <a:lstStyle/>
          <a:p>
            <a:endParaRPr lang="ar-S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1808650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67EAE57-9360-4315-8530-9663E192E5D9}" type="datetimeFigureOut">
              <a:rPr lang="ar-SA" smtClean="0"/>
              <a:t>13/02/45</a:t>
            </a:fld>
            <a:endParaRPr lang="ar-SA"/>
          </a:p>
        </p:txBody>
      </p:sp>
      <p:sp>
        <p:nvSpPr>
          <p:cNvPr id="5" name="Footer Placeholder 4"/>
          <p:cNvSpPr>
            <a:spLocks noGrp="1"/>
          </p:cNvSpPr>
          <p:nvPr>
            <p:ph type="ftr" sz="quarter" idx="11"/>
          </p:nvPr>
        </p:nvSpPr>
        <p:spPr/>
        <p:txBody>
          <a:bodyPr/>
          <a:lstStyle/>
          <a:p>
            <a:endParaRPr lang="ar-S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3054378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7EAE57-9360-4315-8530-9663E192E5D9}" type="datetimeFigureOut">
              <a:rPr lang="ar-SA" smtClean="0"/>
              <a:t>13/02/45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129801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7EAE57-9360-4315-8530-9663E192E5D9}" type="datetimeFigureOut">
              <a:rPr lang="ar-SA" smtClean="0"/>
              <a:t>13/02/45</a:t>
            </a:fld>
            <a:endParaRPr lang="ar-SA"/>
          </a:p>
        </p:txBody>
      </p:sp>
      <p:sp>
        <p:nvSpPr>
          <p:cNvPr id="8" name="Footer Placeholder 7"/>
          <p:cNvSpPr>
            <a:spLocks noGrp="1"/>
          </p:cNvSpPr>
          <p:nvPr>
            <p:ph type="ftr" sz="quarter" idx="11"/>
          </p:nvPr>
        </p:nvSpPr>
        <p:spPr>
          <a:xfrm>
            <a:off x="561111" y="6391838"/>
            <a:ext cx="3644282" cy="304801"/>
          </a:xfrm>
        </p:spPr>
        <p:txBody>
          <a:bodyPr/>
          <a:lstStyle/>
          <a:p>
            <a:endParaRPr lang="ar-SA"/>
          </a:p>
        </p:txBody>
      </p:sp>
      <p:sp>
        <p:nvSpPr>
          <p:cNvPr id="9" name="Slide Number Placeholder 8"/>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3275240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67EAE57-9360-4315-8530-9663E192E5D9}" type="datetimeFigureOut">
              <a:rPr lang="ar-SA" smtClean="0"/>
              <a:t>13/02/45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257960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67EAE57-9360-4315-8530-9663E192E5D9}" type="datetimeFigureOut">
              <a:rPr lang="ar-SA" smtClean="0"/>
              <a:t>13/02/45</a:t>
            </a:fld>
            <a:endParaRPr lang="ar-SA"/>
          </a:p>
        </p:txBody>
      </p:sp>
      <p:sp>
        <p:nvSpPr>
          <p:cNvPr id="5" name="Footer Placeholder 4"/>
          <p:cNvSpPr>
            <a:spLocks noGrp="1"/>
          </p:cNvSpPr>
          <p:nvPr>
            <p:ph type="ftr" sz="quarter" idx="11"/>
          </p:nvPr>
        </p:nvSpPr>
        <p:spPr/>
        <p:txBody>
          <a:bodyPr/>
          <a:lstStyle/>
          <a:p>
            <a:endParaRPr lang="ar-S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263807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67EAE57-9360-4315-8530-9663E192E5D9}" type="datetimeFigureOut">
              <a:rPr lang="ar-SA" smtClean="0"/>
              <a:t>13/02/45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173128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67EAE57-9360-4315-8530-9663E192E5D9}" type="datetimeFigureOut">
              <a:rPr lang="ar-SA" smtClean="0"/>
              <a:t>13/02/45</a:t>
            </a:fld>
            <a:endParaRPr lang="ar-SA"/>
          </a:p>
        </p:txBody>
      </p:sp>
      <p:sp>
        <p:nvSpPr>
          <p:cNvPr id="5" name="Footer Placeholder 4"/>
          <p:cNvSpPr>
            <a:spLocks noGrp="1"/>
          </p:cNvSpPr>
          <p:nvPr>
            <p:ph type="ftr" sz="quarter" idx="11"/>
          </p:nvPr>
        </p:nvSpPr>
        <p:spPr/>
        <p:txBody>
          <a:bodyPr/>
          <a:lstStyle/>
          <a:p>
            <a:endParaRPr lang="ar-S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307652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67EAE57-9360-4315-8530-9663E192E5D9}" type="datetimeFigureOut">
              <a:rPr lang="ar-SA" smtClean="0"/>
              <a:t>13/02/45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70203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067EAE57-9360-4315-8530-9663E192E5D9}" type="datetimeFigureOut">
              <a:rPr lang="ar-SA" smtClean="0"/>
              <a:t>13/02/45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363538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067EAE57-9360-4315-8530-9663E192E5D9}" type="datetimeFigureOut">
              <a:rPr lang="ar-SA" smtClean="0"/>
              <a:t>13/02/45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393551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EAE57-9360-4315-8530-9663E192E5D9}" type="datetimeFigureOut">
              <a:rPr lang="ar-SA" smtClean="0"/>
              <a:t>13/02/45</a:t>
            </a:fld>
            <a:endParaRPr lang="ar-SA"/>
          </a:p>
        </p:txBody>
      </p:sp>
      <p:sp>
        <p:nvSpPr>
          <p:cNvPr id="3" name="Footer Placeholder 2"/>
          <p:cNvSpPr>
            <a:spLocks noGrp="1"/>
          </p:cNvSpPr>
          <p:nvPr>
            <p:ph type="ftr" sz="quarter" idx="11"/>
          </p:nvPr>
        </p:nvSpPr>
        <p:spPr/>
        <p:txBody>
          <a:bodyPr/>
          <a:lstStyle/>
          <a:p>
            <a:endParaRPr lang="ar-S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91294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67EAE57-9360-4315-8530-9663E192E5D9}" type="datetimeFigureOut">
              <a:rPr lang="ar-SA" smtClean="0"/>
              <a:t>13/02/45</a:t>
            </a:fld>
            <a:endParaRPr lang="ar-SA"/>
          </a:p>
        </p:txBody>
      </p:sp>
      <p:sp>
        <p:nvSpPr>
          <p:cNvPr id="6" name="Footer Placeholder 5"/>
          <p:cNvSpPr>
            <a:spLocks noGrp="1"/>
          </p:cNvSpPr>
          <p:nvPr>
            <p:ph type="ftr" sz="quarter" idx="11"/>
          </p:nvPr>
        </p:nvSpPr>
        <p:spPr/>
        <p:txBody>
          <a:bodyPr/>
          <a:lstStyle/>
          <a:p>
            <a:endParaRPr lang="ar-S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121650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ar-SA"/>
              <a:t>انقر فوق الأيقونة لإضافة صورة</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67EAE57-9360-4315-8530-9663E192E5D9}" type="datetimeFigureOut">
              <a:rPr lang="ar-SA" smtClean="0"/>
              <a:t>13/02/45</a:t>
            </a:fld>
            <a:endParaRPr lang="ar-SA"/>
          </a:p>
        </p:txBody>
      </p:sp>
      <p:sp>
        <p:nvSpPr>
          <p:cNvPr id="6" name="Footer Placeholder 5"/>
          <p:cNvSpPr>
            <a:spLocks noGrp="1"/>
          </p:cNvSpPr>
          <p:nvPr>
            <p:ph type="ftr" sz="quarter" idx="11"/>
          </p:nvPr>
        </p:nvSpPr>
        <p:spPr/>
        <p:txBody>
          <a:bodyPr/>
          <a:lstStyle/>
          <a:p>
            <a:endParaRPr lang="ar-S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E4D1AF8-7BA1-4EB7-9AB9-FB6A8F692E6C}" type="slidenum">
              <a:rPr lang="ar-SA" smtClean="0"/>
              <a:t>‹#›</a:t>
            </a:fld>
            <a:endParaRPr lang="ar-SA"/>
          </a:p>
        </p:txBody>
      </p:sp>
    </p:spTree>
    <p:extLst>
      <p:ext uri="{BB962C8B-B14F-4D97-AF65-F5344CB8AC3E}">
        <p14:creationId xmlns:p14="http://schemas.microsoft.com/office/powerpoint/2010/main" val="18853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67EAE57-9360-4315-8530-9663E192E5D9}" type="datetimeFigureOut">
              <a:rPr lang="ar-SA" smtClean="0"/>
              <a:t>13/02/45</a:t>
            </a:fld>
            <a:endParaRPr lang="ar-S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ar-S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E4D1AF8-7BA1-4EB7-9AB9-FB6A8F692E6C}" type="slidenum">
              <a:rPr lang="ar-SA" smtClean="0"/>
              <a:t>‹#›</a:t>
            </a:fld>
            <a:endParaRPr lang="ar-SA"/>
          </a:p>
        </p:txBody>
      </p:sp>
    </p:spTree>
    <p:extLst>
      <p:ext uri="{BB962C8B-B14F-4D97-AF65-F5344CB8AC3E}">
        <p14:creationId xmlns:p14="http://schemas.microsoft.com/office/powerpoint/2010/main" val="855315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akelet.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6916C1-9D68-9EA6-AC64-C3C3FE8C1B4A}"/>
              </a:ext>
            </a:extLst>
          </p:cNvPr>
          <p:cNvSpPr>
            <a:spLocks noGrp="1"/>
          </p:cNvSpPr>
          <p:nvPr>
            <p:ph type="ctrTitle"/>
          </p:nvPr>
        </p:nvSpPr>
        <p:spPr/>
        <p:txBody>
          <a:bodyPr/>
          <a:lstStyle/>
          <a:p>
            <a:r>
              <a:rPr lang="ar-SA" dirty="0"/>
              <a:t>الإدارة الصفية </a:t>
            </a:r>
          </a:p>
        </p:txBody>
      </p:sp>
      <p:sp>
        <p:nvSpPr>
          <p:cNvPr id="3" name="عنوان فرعي 2">
            <a:extLst>
              <a:ext uri="{FF2B5EF4-FFF2-40B4-BE49-F238E27FC236}">
                <a16:creationId xmlns:a16="http://schemas.microsoft.com/office/drawing/2014/main" id="{9C6DBF9A-2FDB-EC84-B455-C840F879AC16}"/>
              </a:ext>
            </a:extLst>
          </p:cNvPr>
          <p:cNvSpPr>
            <a:spLocks noGrp="1"/>
          </p:cNvSpPr>
          <p:nvPr>
            <p:ph type="subTitle" idx="1"/>
          </p:nvPr>
        </p:nvSpPr>
        <p:spPr/>
        <p:txBody>
          <a:bodyPr>
            <a:normAutofit/>
          </a:bodyPr>
          <a:lstStyle/>
          <a:p>
            <a:r>
              <a:rPr lang="ar-SA" sz="3600" dirty="0" err="1"/>
              <a:t>د.لينة</a:t>
            </a:r>
            <a:r>
              <a:rPr lang="ar-SA" sz="3600" dirty="0"/>
              <a:t> بدر</a:t>
            </a:r>
          </a:p>
        </p:txBody>
      </p:sp>
    </p:spTree>
    <p:extLst>
      <p:ext uri="{BB962C8B-B14F-4D97-AF65-F5344CB8AC3E}">
        <p14:creationId xmlns:p14="http://schemas.microsoft.com/office/powerpoint/2010/main" val="162856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23C52D-B466-7588-AD91-84D8CE5B4205}"/>
              </a:ext>
            </a:extLst>
          </p:cNvPr>
          <p:cNvSpPr>
            <a:spLocks noGrp="1"/>
          </p:cNvSpPr>
          <p:nvPr>
            <p:ph type="title"/>
          </p:nvPr>
        </p:nvSpPr>
        <p:spPr/>
        <p:txBody>
          <a:bodyPr/>
          <a:lstStyle/>
          <a:p>
            <a:r>
              <a:rPr lang="ar-SA" dirty="0"/>
              <a:t>المقصود بالتنظيم</a:t>
            </a:r>
          </a:p>
        </p:txBody>
      </p:sp>
      <p:sp>
        <p:nvSpPr>
          <p:cNvPr id="3" name="عنصر نائب للمحتوى 2">
            <a:extLst>
              <a:ext uri="{FF2B5EF4-FFF2-40B4-BE49-F238E27FC236}">
                <a16:creationId xmlns:a16="http://schemas.microsoft.com/office/drawing/2014/main" id="{803BDBCE-13B8-B4A4-01A5-B2C422719C7E}"/>
              </a:ext>
            </a:extLst>
          </p:cNvPr>
          <p:cNvSpPr>
            <a:spLocks noGrp="1"/>
          </p:cNvSpPr>
          <p:nvPr>
            <p:ph idx="1"/>
          </p:nvPr>
        </p:nvSpPr>
        <p:spPr>
          <a:xfrm>
            <a:off x="1154954" y="2603500"/>
            <a:ext cx="8825659" cy="4163060"/>
          </a:xfrm>
        </p:spPr>
        <p:txBody>
          <a:bodyPr/>
          <a:lstStyle/>
          <a:p>
            <a:pPr marL="274320" marR="0" lvl="0" indent="-274320" algn="r" defTabSz="914400" rtl="1" eaLnBrk="1" fontAlgn="auto" latinLnBrk="0" hangingPunct="1">
              <a:lnSpc>
                <a:spcPct val="100000"/>
              </a:lnSpc>
              <a:spcBef>
                <a:spcPct val="20000"/>
              </a:spcBef>
              <a:spcAft>
                <a:spcPts val="0"/>
              </a:spcAft>
              <a:buClr>
                <a:srgbClr val="FF388C"/>
              </a:buClr>
              <a:buSzPct val="85000"/>
              <a:buFont typeface="Wingdings 2"/>
              <a:buChar char=""/>
              <a:tabLst/>
              <a:defRPr/>
            </a:pPr>
            <a:r>
              <a:rPr kumimoji="0" lang="ar-SA" sz="2700" b="0" i="0" u="none" strike="noStrike" kern="1200" cap="none" spc="0" normalizeH="0" baseline="0" noProof="0" dirty="0">
                <a:ln>
                  <a:noFill/>
                </a:ln>
                <a:solidFill>
                  <a:prstClr val="black"/>
                </a:solidFill>
                <a:effectLst/>
                <a:uLnTx/>
                <a:uFillTx/>
                <a:latin typeface="Georgia"/>
                <a:ea typeface="+mn-ea"/>
                <a:cs typeface="Times New Roman" panose="02020603050405020304" pitchFamily="18" charset="0"/>
              </a:rPr>
              <a:t>كل ما يتعلق بمكان جلوس الطلبة لتلقي الدروس وممارسة الأنشطة التعليمية  والتخطيط لاستغلال كل جزء وركن من أركان الصف وتوزيع المقاعد وترتيب حركة المرور للطالب والمعلم وتوفير التجهيزات الصفية والوسائل التعليمية بما يتناسب مع الأنشطة المراد تنفيذها . </a:t>
            </a:r>
          </a:p>
          <a:p>
            <a:endParaRPr lang="ar-SA" dirty="0"/>
          </a:p>
        </p:txBody>
      </p:sp>
      <p:pic>
        <p:nvPicPr>
          <p:cNvPr id="4" name="صورة 3">
            <a:extLst>
              <a:ext uri="{FF2B5EF4-FFF2-40B4-BE49-F238E27FC236}">
                <a16:creationId xmlns:a16="http://schemas.microsoft.com/office/drawing/2014/main" id="{12601104-83F9-ECAD-CE2A-47F6792B5665}"/>
              </a:ext>
            </a:extLst>
          </p:cNvPr>
          <p:cNvPicPr>
            <a:picLocks noChangeAspect="1"/>
          </p:cNvPicPr>
          <p:nvPr/>
        </p:nvPicPr>
        <p:blipFill>
          <a:blip r:embed="rId2"/>
          <a:stretch>
            <a:fillRect/>
          </a:stretch>
        </p:blipFill>
        <p:spPr>
          <a:xfrm>
            <a:off x="832505" y="3992640"/>
            <a:ext cx="4791871" cy="2773920"/>
          </a:xfrm>
          <a:prstGeom prst="rect">
            <a:avLst/>
          </a:prstGeom>
        </p:spPr>
      </p:pic>
    </p:spTree>
    <p:extLst>
      <p:ext uri="{BB962C8B-B14F-4D97-AF65-F5344CB8AC3E}">
        <p14:creationId xmlns:p14="http://schemas.microsoft.com/office/powerpoint/2010/main" val="355928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8944EE-680A-49F1-5A7F-FCC5F3319D60}"/>
              </a:ext>
            </a:extLst>
          </p:cNvPr>
          <p:cNvSpPr>
            <a:spLocks noGrp="1"/>
          </p:cNvSpPr>
          <p:nvPr>
            <p:ph type="title"/>
          </p:nvPr>
        </p:nvSpPr>
        <p:spPr/>
        <p:txBody>
          <a:bodyPr/>
          <a:lstStyle/>
          <a:p>
            <a:r>
              <a:rPr lang="ar-SA" dirty="0" err="1"/>
              <a:t>التهيبئة</a:t>
            </a:r>
            <a:endParaRPr lang="ar-SA" dirty="0"/>
          </a:p>
        </p:txBody>
      </p:sp>
      <p:pic>
        <p:nvPicPr>
          <p:cNvPr id="4" name="عنصر نائب للمحتوى 3">
            <a:extLst>
              <a:ext uri="{FF2B5EF4-FFF2-40B4-BE49-F238E27FC236}">
                <a16:creationId xmlns:a16="http://schemas.microsoft.com/office/drawing/2014/main" id="{F92F0C8F-DACE-0751-9870-BDF6D2060BBA}"/>
              </a:ext>
            </a:extLst>
          </p:cNvPr>
          <p:cNvPicPr>
            <a:picLocks noGrp="1" noChangeAspect="1"/>
          </p:cNvPicPr>
          <p:nvPr>
            <p:ph idx="1"/>
          </p:nvPr>
        </p:nvPicPr>
        <p:blipFill>
          <a:blip r:embed="rId2"/>
          <a:stretch>
            <a:fillRect/>
          </a:stretch>
        </p:blipFill>
        <p:spPr>
          <a:xfrm>
            <a:off x="4042736" y="5091378"/>
            <a:ext cx="4645555" cy="1580133"/>
          </a:xfrm>
          <a:prstGeom prst="rect">
            <a:avLst/>
          </a:prstGeom>
        </p:spPr>
      </p:pic>
      <p:pic>
        <p:nvPicPr>
          <p:cNvPr id="6" name="صورة 5">
            <a:extLst>
              <a:ext uri="{FF2B5EF4-FFF2-40B4-BE49-F238E27FC236}">
                <a16:creationId xmlns:a16="http://schemas.microsoft.com/office/drawing/2014/main" id="{704C4D67-5DEE-C477-61B7-979244BB6709}"/>
              </a:ext>
            </a:extLst>
          </p:cNvPr>
          <p:cNvPicPr>
            <a:picLocks noChangeAspect="1"/>
          </p:cNvPicPr>
          <p:nvPr/>
        </p:nvPicPr>
        <p:blipFill>
          <a:blip r:embed="rId3"/>
          <a:stretch>
            <a:fillRect/>
          </a:stretch>
        </p:blipFill>
        <p:spPr>
          <a:xfrm>
            <a:off x="136418" y="2408608"/>
            <a:ext cx="12192000" cy="2543781"/>
          </a:xfrm>
          <a:prstGeom prst="rect">
            <a:avLst/>
          </a:prstGeom>
        </p:spPr>
      </p:pic>
    </p:spTree>
    <p:extLst>
      <p:ext uri="{BB962C8B-B14F-4D97-AF65-F5344CB8AC3E}">
        <p14:creationId xmlns:p14="http://schemas.microsoft.com/office/powerpoint/2010/main" val="49943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5CFA6C-2268-7D1F-4F85-49EF37F7519B}"/>
              </a:ext>
            </a:extLst>
          </p:cNvPr>
          <p:cNvSpPr>
            <a:spLocks noGrp="1"/>
          </p:cNvSpPr>
          <p:nvPr>
            <p:ph type="title"/>
          </p:nvPr>
        </p:nvSpPr>
        <p:spPr/>
        <p:txBody>
          <a:bodyPr/>
          <a:lstStyle/>
          <a:p>
            <a:r>
              <a:rPr lang="ar-SA" dirty="0"/>
              <a:t>اضاءة</a:t>
            </a:r>
          </a:p>
        </p:txBody>
      </p:sp>
      <p:pic>
        <p:nvPicPr>
          <p:cNvPr id="4" name="عنصر نائب للمحتوى 3">
            <a:extLst>
              <a:ext uri="{FF2B5EF4-FFF2-40B4-BE49-F238E27FC236}">
                <a16:creationId xmlns:a16="http://schemas.microsoft.com/office/drawing/2014/main" id="{943BE994-65B8-04AC-2DA3-DE7347CF1154}"/>
              </a:ext>
            </a:extLst>
          </p:cNvPr>
          <p:cNvPicPr>
            <a:picLocks noGrp="1" noChangeAspect="1"/>
          </p:cNvPicPr>
          <p:nvPr>
            <p:ph idx="1"/>
          </p:nvPr>
        </p:nvPicPr>
        <p:blipFill>
          <a:blip r:embed="rId2"/>
          <a:stretch>
            <a:fillRect/>
          </a:stretch>
        </p:blipFill>
        <p:spPr>
          <a:xfrm>
            <a:off x="-187376" y="2603500"/>
            <a:ext cx="11160176" cy="4381916"/>
          </a:xfrm>
          <a:prstGeom prst="rect">
            <a:avLst/>
          </a:prstGeom>
        </p:spPr>
      </p:pic>
    </p:spTree>
    <p:extLst>
      <p:ext uri="{BB962C8B-B14F-4D97-AF65-F5344CB8AC3E}">
        <p14:creationId xmlns:p14="http://schemas.microsoft.com/office/powerpoint/2010/main" val="372047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B6BCF38-85A2-A1C5-790F-AC5C2D772633}"/>
              </a:ext>
            </a:extLst>
          </p:cNvPr>
          <p:cNvSpPr>
            <a:spLocks noGrp="1"/>
          </p:cNvSpPr>
          <p:nvPr>
            <p:ph type="title"/>
          </p:nvPr>
        </p:nvSpPr>
        <p:spPr/>
        <p:txBody>
          <a:bodyPr/>
          <a:lstStyle/>
          <a:p>
            <a:r>
              <a:rPr lang="ar-SA" dirty="0"/>
              <a:t>الفروق الفردية </a:t>
            </a:r>
          </a:p>
        </p:txBody>
      </p:sp>
      <p:sp>
        <p:nvSpPr>
          <p:cNvPr id="3" name="عنصر نائب للمحتوى 2">
            <a:extLst>
              <a:ext uri="{FF2B5EF4-FFF2-40B4-BE49-F238E27FC236}">
                <a16:creationId xmlns:a16="http://schemas.microsoft.com/office/drawing/2014/main" id="{B7F4147C-B2AB-EDBC-FCAF-1497DCCCDD20}"/>
              </a:ext>
            </a:extLst>
          </p:cNvPr>
          <p:cNvSpPr>
            <a:spLocks noGrp="1"/>
          </p:cNvSpPr>
          <p:nvPr>
            <p:ph idx="1"/>
          </p:nvPr>
        </p:nvSpPr>
        <p:spPr>
          <a:xfrm>
            <a:off x="1" y="2318918"/>
            <a:ext cx="11984978" cy="4389120"/>
          </a:xfrm>
        </p:spPr>
        <p:txBody>
          <a:bodyPr/>
          <a:lstStyle/>
          <a:p>
            <a:r>
              <a:rPr lang="ar-SA" sz="2800" dirty="0"/>
              <a:t>تحديد خطوات الدرس وطرق التدريس بما يتناسب مع ذكاءات الطلاب وقدراتهم .  </a:t>
            </a:r>
          </a:p>
          <a:p>
            <a:r>
              <a:rPr lang="ar-SA" sz="2800" dirty="0"/>
              <a:t>توفير المواد والوسائل التعليمية التي تعزز من جهد المعلم وتخدم أهدافه.</a:t>
            </a:r>
          </a:p>
          <a:p>
            <a:r>
              <a:rPr lang="ar-SA" sz="2800" dirty="0"/>
              <a:t>ادارة حوار ناجح بين المعلم والطلبة او بين الطلبة أنفسهم بما يخدم العملية التعليمية ويعزز السلوكيات الايجابية .</a:t>
            </a:r>
          </a:p>
          <a:p>
            <a:r>
              <a:rPr lang="ar-SA" sz="2800" dirty="0"/>
              <a:t>توجيه الأسئلة لتعزيز الدرس مع الحرص على تنويعها للتأكد من وصول المعلومة للطلبة مع مراعاة الفروق الفردية .</a:t>
            </a:r>
          </a:p>
          <a:p>
            <a:r>
              <a:rPr lang="ar-SA" sz="2800" dirty="0"/>
              <a:t>تنويع وسائل التقويم للدرس واعداد تقارير لسير العمل </a:t>
            </a:r>
            <a:r>
              <a:rPr lang="ar-SA" dirty="0"/>
              <a:t>. </a:t>
            </a:r>
          </a:p>
          <a:p>
            <a:endParaRPr lang="ar-SA" dirty="0"/>
          </a:p>
        </p:txBody>
      </p:sp>
      <p:pic>
        <p:nvPicPr>
          <p:cNvPr id="4" name="صورة 3">
            <a:extLst>
              <a:ext uri="{FF2B5EF4-FFF2-40B4-BE49-F238E27FC236}">
                <a16:creationId xmlns:a16="http://schemas.microsoft.com/office/drawing/2014/main" id="{166DAB4A-4368-98A5-1FFA-20D171C9E923}"/>
              </a:ext>
            </a:extLst>
          </p:cNvPr>
          <p:cNvPicPr>
            <a:picLocks noChangeAspect="1"/>
          </p:cNvPicPr>
          <p:nvPr/>
        </p:nvPicPr>
        <p:blipFill>
          <a:blip r:embed="rId2"/>
          <a:stretch>
            <a:fillRect/>
          </a:stretch>
        </p:blipFill>
        <p:spPr>
          <a:xfrm>
            <a:off x="335793" y="1622071"/>
            <a:ext cx="2200847" cy="1682642"/>
          </a:xfrm>
          <a:prstGeom prst="rect">
            <a:avLst/>
          </a:prstGeom>
        </p:spPr>
      </p:pic>
    </p:spTree>
    <p:extLst>
      <p:ext uri="{BB962C8B-B14F-4D97-AF65-F5344CB8AC3E}">
        <p14:creationId xmlns:p14="http://schemas.microsoft.com/office/powerpoint/2010/main" val="216220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2A1D61-6A9E-AE6E-D713-1A8A6A4C8BD5}"/>
              </a:ext>
            </a:extLst>
          </p:cNvPr>
          <p:cNvSpPr>
            <a:spLocks noGrp="1"/>
          </p:cNvSpPr>
          <p:nvPr>
            <p:ph type="title"/>
          </p:nvPr>
        </p:nvSpPr>
        <p:spPr/>
        <p:txBody>
          <a:bodyPr/>
          <a:lstStyle/>
          <a:p>
            <a:r>
              <a:rPr lang="ar-SA" dirty="0"/>
              <a:t>ما لفرق؟ </a:t>
            </a:r>
          </a:p>
        </p:txBody>
      </p:sp>
      <p:sp>
        <p:nvSpPr>
          <p:cNvPr id="3" name="عنصر نائب للمحتوى 2">
            <a:extLst>
              <a:ext uri="{FF2B5EF4-FFF2-40B4-BE49-F238E27FC236}">
                <a16:creationId xmlns:a16="http://schemas.microsoft.com/office/drawing/2014/main" id="{2309989C-BE4E-AC2D-9023-45EEF9AE6233}"/>
              </a:ext>
            </a:extLst>
          </p:cNvPr>
          <p:cNvSpPr>
            <a:spLocks noGrp="1"/>
          </p:cNvSpPr>
          <p:nvPr>
            <p:ph idx="1"/>
          </p:nvPr>
        </p:nvSpPr>
        <p:spPr/>
        <p:txBody>
          <a:bodyPr>
            <a:normAutofit/>
          </a:bodyPr>
          <a:lstStyle/>
          <a:p>
            <a:r>
              <a:rPr lang="ar-SA" sz="4000" dirty="0"/>
              <a:t>أوجد ثلاثة فروق بين إثارة الدافعية والتحفيز ؟ </a:t>
            </a:r>
          </a:p>
        </p:txBody>
      </p:sp>
    </p:spTree>
    <p:extLst>
      <p:ext uri="{BB962C8B-B14F-4D97-AF65-F5344CB8AC3E}">
        <p14:creationId xmlns:p14="http://schemas.microsoft.com/office/powerpoint/2010/main" val="36962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F6DBD2-5F5F-D0CA-8E53-705176E3993C}"/>
              </a:ext>
            </a:extLst>
          </p:cNvPr>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id="{4538ED4A-9D6B-E27B-BA6D-FAA8C94495B7}"/>
              </a:ext>
            </a:extLst>
          </p:cNvPr>
          <p:cNvPicPr>
            <a:picLocks noGrp="1" noChangeAspect="1"/>
          </p:cNvPicPr>
          <p:nvPr>
            <p:ph idx="1"/>
          </p:nvPr>
        </p:nvPicPr>
        <p:blipFill>
          <a:blip r:embed="rId2"/>
          <a:stretch>
            <a:fillRect/>
          </a:stretch>
        </p:blipFill>
        <p:spPr>
          <a:xfrm>
            <a:off x="70713" y="0"/>
            <a:ext cx="12121287" cy="6993331"/>
          </a:xfrm>
          <a:prstGeom prst="rect">
            <a:avLst/>
          </a:prstGeom>
        </p:spPr>
      </p:pic>
    </p:spTree>
    <p:extLst>
      <p:ext uri="{BB962C8B-B14F-4D97-AF65-F5344CB8AC3E}">
        <p14:creationId xmlns:p14="http://schemas.microsoft.com/office/powerpoint/2010/main" val="39551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E5647E0-4F97-D157-EC59-6CD615B0501B}"/>
              </a:ext>
            </a:extLst>
          </p:cNvPr>
          <p:cNvSpPr>
            <a:spLocks noGrp="1"/>
          </p:cNvSpPr>
          <p:nvPr>
            <p:ph type="title"/>
          </p:nvPr>
        </p:nvSpPr>
        <p:spPr/>
        <p:txBody>
          <a:bodyPr/>
          <a:lstStyle/>
          <a:p>
            <a:r>
              <a:rPr lang="ar-SA" dirty="0"/>
              <a:t>القاعدة في التحفيز</a:t>
            </a:r>
          </a:p>
        </p:txBody>
      </p:sp>
      <p:pic>
        <p:nvPicPr>
          <p:cNvPr id="4" name="عنصر نائب للمحتوى 3">
            <a:extLst>
              <a:ext uri="{FF2B5EF4-FFF2-40B4-BE49-F238E27FC236}">
                <a16:creationId xmlns:a16="http://schemas.microsoft.com/office/drawing/2014/main" id="{C3F80429-BCC1-BA8D-A96B-0A162932C439}"/>
              </a:ext>
            </a:extLst>
          </p:cNvPr>
          <p:cNvPicPr>
            <a:picLocks noGrp="1" noChangeAspect="1"/>
          </p:cNvPicPr>
          <p:nvPr>
            <p:ph idx="1"/>
          </p:nvPr>
        </p:nvPicPr>
        <p:blipFill>
          <a:blip r:embed="rId2"/>
          <a:stretch>
            <a:fillRect/>
          </a:stretch>
        </p:blipFill>
        <p:spPr>
          <a:xfrm>
            <a:off x="541325" y="2603499"/>
            <a:ext cx="9912096" cy="4192321"/>
          </a:xfrm>
          <a:prstGeom prst="rect">
            <a:avLst/>
          </a:prstGeom>
        </p:spPr>
      </p:pic>
    </p:spTree>
    <p:extLst>
      <p:ext uri="{BB962C8B-B14F-4D97-AF65-F5344CB8AC3E}">
        <p14:creationId xmlns:p14="http://schemas.microsoft.com/office/powerpoint/2010/main" val="54614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E7D30F5-F05B-4508-27B8-4BFF1D3219E3}"/>
              </a:ext>
            </a:extLst>
          </p:cNvPr>
          <p:cNvSpPr>
            <a:spLocks noGrp="1"/>
          </p:cNvSpPr>
          <p:nvPr>
            <p:ph type="title"/>
          </p:nvPr>
        </p:nvSpPr>
        <p:spPr/>
        <p:txBody>
          <a:bodyPr/>
          <a:lstStyle/>
          <a:p>
            <a:r>
              <a:rPr lang="ar-SA" dirty="0"/>
              <a:t>20 دقيقة </a:t>
            </a:r>
          </a:p>
        </p:txBody>
      </p:sp>
      <p:pic>
        <p:nvPicPr>
          <p:cNvPr id="4" name="عنصر نائب للمحتوى 3">
            <a:extLst>
              <a:ext uri="{FF2B5EF4-FFF2-40B4-BE49-F238E27FC236}">
                <a16:creationId xmlns:a16="http://schemas.microsoft.com/office/drawing/2014/main" id="{13928F49-97C3-72BF-CD1E-F9B476507ED2}"/>
              </a:ext>
            </a:extLst>
          </p:cNvPr>
          <p:cNvPicPr>
            <a:picLocks noGrp="1" noChangeAspect="1"/>
          </p:cNvPicPr>
          <p:nvPr>
            <p:ph idx="1"/>
          </p:nvPr>
        </p:nvPicPr>
        <p:blipFill>
          <a:blip r:embed="rId2"/>
          <a:stretch>
            <a:fillRect/>
          </a:stretch>
        </p:blipFill>
        <p:spPr>
          <a:xfrm>
            <a:off x="3005930" y="2495511"/>
            <a:ext cx="7412233" cy="3531433"/>
          </a:xfrm>
          <a:prstGeom prst="rect">
            <a:avLst/>
          </a:prstGeom>
        </p:spPr>
      </p:pic>
    </p:spTree>
    <p:extLst>
      <p:ext uri="{BB962C8B-B14F-4D97-AF65-F5344CB8AC3E}">
        <p14:creationId xmlns:p14="http://schemas.microsoft.com/office/powerpoint/2010/main" val="158975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541655-1519-8520-856F-6152E0B66673}"/>
              </a:ext>
            </a:extLst>
          </p:cNvPr>
          <p:cNvSpPr>
            <a:spLocks noGrp="1"/>
          </p:cNvSpPr>
          <p:nvPr>
            <p:ph type="title"/>
          </p:nvPr>
        </p:nvSpPr>
        <p:spPr/>
        <p:txBody>
          <a:bodyPr/>
          <a:lstStyle/>
          <a:p>
            <a:r>
              <a:rPr lang="ar-SA" dirty="0"/>
              <a:t>اثارة الدافعية</a:t>
            </a:r>
          </a:p>
        </p:txBody>
      </p:sp>
      <p:sp>
        <p:nvSpPr>
          <p:cNvPr id="3" name="عنصر نائب للمحتوى 2">
            <a:extLst>
              <a:ext uri="{FF2B5EF4-FFF2-40B4-BE49-F238E27FC236}">
                <a16:creationId xmlns:a16="http://schemas.microsoft.com/office/drawing/2014/main" id="{38D6DF94-CEE9-90D4-2080-9945E3ED944D}"/>
              </a:ext>
            </a:extLst>
          </p:cNvPr>
          <p:cNvSpPr>
            <a:spLocks noGrp="1"/>
          </p:cNvSpPr>
          <p:nvPr>
            <p:ph idx="1"/>
          </p:nvPr>
        </p:nvSpPr>
        <p:spPr>
          <a:xfrm>
            <a:off x="1154954" y="2603499"/>
            <a:ext cx="10549366" cy="4097223"/>
          </a:xfrm>
        </p:spPr>
        <p:txBody>
          <a:bodyPr/>
          <a:lstStyle/>
          <a:p>
            <a:pPr marL="0" indent="0">
              <a:buNone/>
            </a:pPr>
            <a:endParaRPr lang="ar-SA" dirty="0"/>
          </a:p>
          <a:p>
            <a:pPr marL="0" indent="0">
              <a:buNone/>
            </a:pPr>
            <a:r>
              <a:rPr lang="ar-SA" sz="2400" dirty="0"/>
              <a:t>تعتمد على ثلاثة محاور </a:t>
            </a:r>
          </a:p>
          <a:p>
            <a:r>
              <a:rPr lang="ar-SA" sz="2400" dirty="0"/>
              <a:t>المعلم .( الثقافة الواسعة . الثقة والثبات الانفعالي . السلوك العام ولغة الجسد . نبرة الصوت واجادة استخدام الكلمات الإطرائية المختصرة . حسن المظهر . الحلم وسعة الصدر)</a:t>
            </a:r>
          </a:p>
          <a:p>
            <a:endParaRPr lang="ar-SA" sz="2400" dirty="0"/>
          </a:p>
          <a:p>
            <a:r>
              <a:rPr lang="ar-SA" sz="2400" dirty="0"/>
              <a:t>الوسائل التعليمية ( التنوع بها – مناسبة الفئة العمرية – شغف ومتعة – متجددة)</a:t>
            </a:r>
          </a:p>
          <a:p>
            <a:endParaRPr lang="ar-SA" sz="2400" dirty="0"/>
          </a:p>
          <a:p>
            <a:r>
              <a:rPr lang="ar-SA" sz="2400" dirty="0"/>
              <a:t>مصداقية النتائج ( أنفذ ما أعد و أفعل ما أقول)</a:t>
            </a:r>
          </a:p>
        </p:txBody>
      </p:sp>
    </p:spTree>
    <p:extLst>
      <p:ext uri="{BB962C8B-B14F-4D97-AF65-F5344CB8AC3E}">
        <p14:creationId xmlns:p14="http://schemas.microsoft.com/office/powerpoint/2010/main" val="1923511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8FBE5E-9B82-80AE-FD2F-A55BCA864BD8}"/>
              </a:ext>
            </a:extLst>
          </p:cNvPr>
          <p:cNvSpPr>
            <a:spLocks noGrp="1"/>
          </p:cNvSpPr>
          <p:nvPr>
            <p:ph type="title"/>
          </p:nvPr>
        </p:nvSpPr>
        <p:spPr/>
        <p:txBody>
          <a:bodyPr/>
          <a:lstStyle/>
          <a:p>
            <a:r>
              <a:rPr lang="ar-SA" dirty="0"/>
              <a:t>حل المشكلات</a:t>
            </a:r>
          </a:p>
        </p:txBody>
      </p:sp>
      <p:sp>
        <p:nvSpPr>
          <p:cNvPr id="3" name="عنصر نائب للمحتوى 2">
            <a:extLst>
              <a:ext uri="{FF2B5EF4-FFF2-40B4-BE49-F238E27FC236}">
                <a16:creationId xmlns:a16="http://schemas.microsoft.com/office/drawing/2014/main" id="{B453B1AA-14D4-1E85-6504-7169ADB1BD86}"/>
              </a:ext>
            </a:extLst>
          </p:cNvPr>
          <p:cNvSpPr>
            <a:spLocks noGrp="1"/>
          </p:cNvSpPr>
          <p:nvPr>
            <p:ph idx="1"/>
          </p:nvPr>
        </p:nvSpPr>
        <p:spPr/>
        <p:txBody>
          <a:bodyPr/>
          <a:lstStyle/>
          <a:p>
            <a:r>
              <a:rPr lang="ar-SA" dirty="0" err="1"/>
              <a:t>التاخير</a:t>
            </a:r>
            <a:r>
              <a:rPr lang="ar-SA" dirty="0"/>
              <a:t> في الحضور </a:t>
            </a:r>
          </a:p>
          <a:p>
            <a:endParaRPr lang="ar-SA" dirty="0"/>
          </a:p>
          <a:p>
            <a:r>
              <a:rPr lang="ar-SA" dirty="0"/>
              <a:t>كثرة عدد الطلاب</a:t>
            </a:r>
          </a:p>
          <a:p>
            <a:r>
              <a:rPr lang="ar-SA" dirty="0"/>
              <a:t>الفوضى في توزيع المجموعات</a:t>
            </a:r>
          </a:p>
          <a:p>
            <a:r>
              <a:rPr lang="ar-SA" dirty="0"/>
              <a:t>الخروج من الصف والاستئذان </a:t>
            </a:r>
          </a:p>
          <a:p>
            <a:endParaRPr lang="ar-SA" dirty="0"/>
          </a:p>
        </p:txBody>
      </p:sp>
    </p:spTree>
    <p:extLst>
      <p:ext uri="{BB962C8B-B14F-4D97-AF65-F5344CB8AC3E}">
        <p14:creationId xmlns:p14="http://schemas.microsoft.com/office/powerpoint/2010/main" val="313639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9F4F7A-3B40-4927-3811-6CFE853CA58E}"/>
              </a:ext>
            </a:extLst>
          </p:cNvPr>
          <p:cNvSpPr>
            <a:spLocks noGrp="1"/>
          </p:cNvSpPr>
          <p:nvPr>
            <p:ph type="title"/>
          </p:nvPr>
        </p:nvSpPr>
        <p:spPr/>
        <p:txBody>
          <a:bodyPr/>
          <a:lstStyle/>
          <a:p>
            <a:r>
              <a:rPr lang="ar-SA" dirty="0"/>
              <a:t>أهلا ومرحبا </a:t>
            </a:r>
          </a:p>
        </p:txBody>
      </p:sp>
      <p:pic>
        <p:nvPicPr>
          <p:cNvPr id="4" name="عنصر نائب للمحتوى 3">
            <a:extLst>
              <a:ext uri="{FF2B5EF4-FFF2-40B4-BE49-F238E27FC236}">
                <a16:creationId xmlns:a16="http://schemas.microsoft.com/office/drawing/2014/main" id="{C1C31159-7D20-21BD-160C-25D06FCBAC4A}"/>
              </a:ext>
            </a:extLst>
          </p:cNvPr>
          <p:cNvPicPr>
            <a:picLocks noGrp="1" noChangeAspect="1"/>
          </p:cNvPicPr>
          <p:nvPr>
            <p:ph idx="1"/>
          </p:nvPr>
        </p:nvPicPr>
        <p:blipFill>
          <a:blip r:embed="rId2"/>
          <a:stretch>
            <a:fillRect/>
          </a:stretch>
        </p:blipFill>
        <p:spPr>
          <a:xfrm>
            <a:off x="472190" y="2610994"/>
            <a:ext cx="11639862" cy="4329451"/>
          </a:xfrm>
          <a:prstGeom prst="rect">
            <a:avLst/>
          </a:prstGeom>
        </p:spPr>
      </p:pic>
    </p:spTree>
    <p:extLst>
      <p:ext uri="{BB962C8B-B14F-4D97-AF65-F5344CB8AC3E}">
        <p14:creationId xmlns:p14="http://schemas.microsoft.com/office/powerpoint/2010/main" val="64442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25E110D5-DD2F-D56A-444F-175E16A091B8}"/>
              </a:ext>
            </a:extLst>
          </p:cNvPr>
          <p:cNvPicPr>
            <a:picLocks noGrp="1" noChangeAspect="1"/>
          </p:cNvPicPr>
          <p:nvPr>
            <p:ph idx="1"/>
          </p:nvPr>
        </p:nvPicPr>
        <p:blipFill>
          <a:blip r:embed="rId2"/>
          <a:stretch>
            <a:fillRect/>
          </a:stretch>
        </p:blipFill>
        <p:spPr>
          <a:xfrm>
            <a:off x="768096" y="2311603"/>
            <a:ext cx="10146181" cy="4367175"/>
          </a:xfrm>
          <a:prstGeom prst="rect">
            <a:avLst/>
          </a:prstGeom>
        </p:spPr>
      </p:pic>
    </p:spTree>
    <p:extLst>
      <p:ext uri="{BB962C8B-B14F-4D97-AF65-F5344CB8AC3E}">
        <p14:creationId xmlns:p14="http://schemas.microsoft.com/office/powerpoint/2010/main" val="46786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B0F016-75C0-C06D-8A94-70A9675F2587}"/>
              </a:ext>
            </a:extLst>
          </p:cNvPr>
          <p:cNvSpPr>
            <a:spLocks noGrp="1"/>
          </p:cNvSpPr>
          <p:nvPr>
            <p:ph type="title"/>
          </p:nvPr>
        </p:nvSpPr>
        <p:spPr/>
        <p:txBody>
          <a:bodyPr/>
          <a:lstStyle/>
          <a:p>
            <a:r>
              <a:rPr lang="ar-SA" dirty="0"/>
              <a:t>اليوم الثاني</a:t>
            </a:r>
          </a:p>
        </p:txBody>
      </p:sp>
      <p:pic>
        <p:nvPicPr>
          <p:cNvPr id="4" name="عنصر نائب للمحتوى 3">
            <a:extLst>
              <a:ext uri="{FF2B5EF4-FFF2-40B4-BE49-F238E27FC236}">
                <a16:creationId xmlns:a16="http://schemas.microsoft.com/office/drawing/2014/main" id="{0D23D657-1358-AC22-A5F7-55868EBA70AC}"/>
              </a:ext>
            </a:extLst>
          </p:cNvPr>
          <p:cNvPicPr>
            <a:picLocks noGrp="1" noChangeAspect="1"/>
          </p:cNvPicPr>
          <p:nvPr>
            <p:ph idx="1"/>
          </p:nvPr>
        </p:nvPicPr>
        <p:blipFill>
          <a:blip r:embed="rId2"/>
          <a:stretch>
            <a:fillRect/>
          </a:stretch>
        </p:blipFill>
        <p:spPr>
          <a:xfrm>
            <a:off x="2543331" y="2810776"/>
            <a:ext cx="7105338" cy="3073556"/>
          </a:xfrm>
          <a:prstGeom prst="rect">
            <a:avLst/>
          </a:prstGeom>
        </p:spPr>
      </p:pic>
    </p:spTree>
    <p:extLst>
      <p:ext uri="{BB962C8B-B14F-4D97-AF65-F5344CB8AC3E}">
        <p14:creationId xmlns:p14="http://schemas.microsoft.com/office/powerpoint/2010/main" val="3014736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9E413E-7E77-EFDB-CE61-07C164161F91}"/>
              </a:ext>
            </a:extLst>
          </p:cNvPr>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id="{2426225F-326B-5549-FF6C-A3EC542092FE}"/>
              </a:ext>
            </a:extLst>
          </p:cNvPr>
          <p:cNvPicPr>
            <a:picLocks noGrp="1" noChangeAspect="1"/>
          </p:cNvPicPr>
          <p:nvPr>
            <p:ph idx="1"/>
          </p:nvPr>
        </p:nvPicPr>
        <p:blipFill>
          <a:blip r:embed="rId2"/>
          <a:stretch>
            <a:fillRect/>
          </a:stretch>
        </p:blipFill>
        <p:spPr>
          <a:xfrm>
            <a:off x="0" y="0"/>
            <a:ext cx="12246964" cy="6783049"/>
          </a:xfrm>
          <a:prstGeom prst="rect">
            <a:avLst/>
          </a:prstGeom>
        </p:spPr>
      </p:pic>
    </p:spTree>
    <p:extLst>
      <p:ext uri="{BB962C8B-B14F-4D97-AF65-F5344CB8AC3E}">
        <p14:creationId xmlns:p14="http://schemas.microsoft.com/office/powerpoint/2010/main" val="143061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CB1EBA-1670-788D-36DA-D8675139A2C1}"/>
              </a:ext>
            </a:extLst>
          </p:cNvPr>
          <p:cNvSpPr>
            <a:spLocks noGrp="1"/>
          </p:cNvSpPr>
          <p:nvPr>
            <p:ph type="title"/>
          </p:nvPr>
        </p:nvSpPr>
        <p:spPr/>
        <p:txBody>
          <a:bodyPr/>
          <a:lstStyle/>
          <a:p>
            <a:r>
              <a:rPr lang="ar-SA" dirty="0"/>
              <a:t>أنماط الإدارة الصفية </a:t>
            </a:r>
          </a:p>
        </p:txBody>
      </p:sp>
      <p:graphicFrame>
        <p:nvGraphicFramePr>
          <p:cNvPr id="4" name="عنصر نائب للمحتوى 3">
            <a:extLst>
              <a:ext uri="{FF2B5EF4-FFF2-40B4-BE49-F238E27FC236}">
                <a16:creationId xmlns:a16="http://schemas.microsoft.com/office/drawing/2014/main" id="{81A562C4-1934-0EB5-D426-2607889EF997}"/>
              </a:ext>
            </a:extLst>
          </p:cNvPr>
          <p:cNvGraphicFramePr>
            <a:graphicFrameLocks noGrp="1"/>
          </p:cNvGraphicFramePr>
          <p:nvPr>
            <p:ph idx="1"/>
            <p:extLst>
              <p:ext uri="{D42A27DB-BD31-4B8C-83A1-F6EECF244321}">
                <p14:modId xmlns:p14="http://schemas.microsoft.com/office/powerpoint/2010/main" val="1607894734"/>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179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EEC9A5-7FB5-10F0-49D9-B225195E6226}"/>
              </a:ext>
            </a:extLst>
          </p:cNvPr>
          <p:cNvSpPr>
            <a:spLocks noGrp="1"/>
          </p:cNvSpPr>
          <p:nvPr>
            <p:ph type="title"/>
          </p:nvPr>
        </p:nvSpPr>
        <p:spPr/>
        <p:txBody>
          <a:bodyPr/>
          <a:lstStyle/>
          <a:p>
            <a:r>
              <a:rPr lang="ar-SA" dirty="0"/>
              <a:t>الأنا </a:t>
            </a:r>
          </a:p>
        </p:txBody>
      </p:sp>
      <p:pic>
        <p:nvPicPr>
          <p:cNvPr id="4" name="عنصر نائب للمحتوى 3">
            <a:extLst>
              <a:ext uri="{FF2B5EF4-FFF2-40B4-BE49-F238E27FC236}">
                <a16:creationId xmlns:a16="http://schemas.microsoft.com/office/drawing/2014/main" id="{0F59D73E-3C94-61B9-B8AE-4523FAACE541}"/>
              </a:ext>
            </a:extLst>
          </p:cNvPr>
          <p:cNvPicPr>
            <a:picLocks noGrp="1" noChangeAspect="1"/>
          </p:cNvPicPr>
          <p:nvPr>
            <p:ph idx="1"/>
          </p:nvPr>
        </p:nvPicPr>
        <p:blipFill>
          <a:blip r:embed="rId2"/>
          <a:stretch>
            <a:fillRect/>
          </a:stretch>
        </p:blipFill>
        <p:spPr>
          <a:xfrm>
            <a:off x="1101778" y="2308485"/>
            <a:ext cx="10260766" cy="4437089"/>
          </a:xfrm>
          <a:prstGeom prst="rect">
            <a:avLst/>
          </a:prstGeom>
        </p:spPr>
      </p:pic>
    </p:spTree>
    <p:extLst>
      <p:ext uri="{BB962C8B-B14F-4D97-AF65-F5344CB8AC3E}">
        <p14:creationId xmlns:p14="http://schemas.microsoft.com/office/powerpoint/2010/main" val="3313843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FE0D7BB-FE64-E5AB-A731-C6F37EEBE56B}"/>
              </a:ext>
            </a:extLst>
          </p:cNvPr>
          <p:cNvSpPr>
            <a:spLocks noGrp="1"/>
          </p:cNvSpPr>
          <p:nvPr>
            <p:ph type="title"/>
          </p:nvPr>
        </p:nvSpPr>
        <p:spPr/>
        <p:txBody>
          <a:bodyPr/>
          <a:lstStyle/>
          <a:p>
            <a:r>
              <a:rPr lang="ar-SA" dirty="0"/>
              <a:t>ثمار ذاك النمط </a:t>
            </a:r>
          </a:p>
        </p:txBody>
      </p:sp>
      <p:pic>
        <p:nvPicPr>
          <p:cNvPr id="4" name="عنصر نائب للمحتوى 3">
            <a:extLst>
              <a:ext uri="{FF2B5EF4-FFF2-40B4-BE49-F238E27FC236}">
                <a16:creationId xmlns:a16="http://schemas.microsoft.com/office/drawing/2014/main" id="{922ACA66-F429-1413-0D14-BF730527D548}"/>
              </a:ext>
            </a:extLst>
          </p:cNvPr>
          <p:cNvPicPr>
            <a:picLocks noGrp="1" noChangeAspect="1"/>
          </p:cNvPicPr>
          <p:nvPr>
            <p:ph idx="1"/>
          </p:nvPr>
        </p:nvPicPr>
        <p:blipFill>
          <a:blip r:embed="rId2"/>
          <a:stretch>
            <a:fillRect/>
          </a:stretch>
        </p:blipFill>
        <p:spPr>
          <a:xfrm>
            <a:off x="9024079" y="3359165"/>
            <a:ext cx="2740151" cy="2158171"/>
          </a:xfrm>
          <a:prstGeom prst="rect">
            <a:avLst/>
          </a:prstGeom>
        </p:spPr>
      </p:pic>
      <p:pic>
        <p:nvPicPr>
          <p:cNvPr id="5" name="صورة 4">
            <a:extLst>
              <a:ext uri="{FF2B5EF4-FFF2-40B4-BE49-F238E27FC236}">
                <a16:creationId xmlns:a16="http://schemas.microsoft.com/office/drawing/2014/main" id="{15EB037F-6056-E9E9-9E88-357FA24C8953}"/>
              </a:ext>
            </a:extLst>
          </p:cNvPr>
          <p:cNvPicPr>
            <a:picLocks noChangeAspect="1"/>
          </p:cNvPicPr>
          <p:nvPr/>
        </p:nvPicPr>
        <p:blipFill>
          <a:blip r:embed="rId3"/>
          <a:stretch>
            <a:fillRect/>
          </a:stretch>
        </p:blipFill>
        <p:spPr>
          <a:xfrm>
            <a:off x="5726028" y="2266252"/>
            <a:ext cx="2097206" cy="2103381"/>
          </a:xfrm>
          <a:prstGeom prst="rect">
            <a:avLst/>
          </a:prstGeom>
        </p:spPr>
      </p:pic>
      <p:pic>
        <p:nvPicPr>
          <p:cNvPr id="6" name="صورة 5">
            <a:extLst>
              <a:ext uri="{FF2B5EF4-FFF2-40B4-BE49-F238E27FC236}">
                <a16:creationId xmlns:a16="http://schemas.microsoft.com/office/drawing/2014/main" id="{20017868-4C59-2999-B19C-C05682372BBA}"/>
              </a:ext>
            </a:extLst>
          </p:cNvPr>
          <p:cNvPicPr>
            <a:picLocks noChangeAspect="1"/>
          </p:cNvPicPr>
          <p:nvPr/>
        </p:nvPicPr>
        <p:blipFill>
          <a:blip r:embed="rId4"/>
          <a:stretch>
            <a:fillRect/>
          </a:stretch>
        </p:blipFill>
        <p:spPr>
          <a:xfrm>
            <a:off x="1342635" y="3105838"/>
            <a:ext cx="3090940" cy="3542299"/>
          </a:xfrm>
          <a:prstGeom prst="rect">
            <a:avLst/>
          </a:prstGeom>
        </p:spPr>
      </p:pic>
    </p:spTree>
    <p:extLst>
      <p:ext uri="{BB962C8B-B14F-4D97-AF65-F5344CB8AC3E}">
        <p14:creationId xmlns:p14="http://schemas.microsoft.com/office/powerpoint/2010/main" val="263655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606D4D-53F7-4214-09D5-DA1B52CC605D}"/>
              </a:ext>
            </a:extLst>
          </p:cNvPr>
          <p:cNvSpPr>
            <a:spLocks noGrp="1"/>
          </p:cNvSpPr>
          <p:nvPr>
            <p:ph type="title"/>
          </p:nvPr>
        </p:nvSpPr>
        <p:spPr/>
        <p:txBody>
          <a:bodyPr/>
          <a:lstStyle/>
          <a:p>
            <a:r>
              <a:rPr lang="ar-SA" dirty="0"/>
              <a:t>إيجابيات النمط التسلطي</a:t>
            </a:r>
          </a:p>
        </p:txBody>
      </p:sp>
      <p:sp>
        <p:nvSpPr>
          <p:cNvPr id="3" name="عنصر نائب للمحتوى 2">
            <a:extLst>
              <a:ext uri="{FF2B5EF4-FFF2-40B4-BE49-F238E27FC236}">
                <a16:creationId xmlns:a16="http://schemas.microsoft.com/office/drawing/2014/main" id="{A739FD05-4E35-80DB-FDA1-A8196F0492A2}"/>
              </a:ext>
            </a:extLst>
          </p:cNvPr>
          <p:cNvSpPr>
            <a:spLocks noGrp="1"/>
          </p:cNvSpPr>
          <p:nvPr>
            <p:ph idx="1"/>
          </p:nvPr>
        </p:nvSpPr>
        <p:spPr/>
        <p:txBody>
          <a:bodyPr>
            <a:normAutofit/>
          </a:bodyPr>
          <a:lstStyle/>
          <a:p>
            <a:r>
              <a:rPr lang="ar-SA" sz="3600" dirty="0"/>
              <a:t>عدد ثلاث من إيجابيات هذا النمط</a:t>
            </a:r>
          </a:p>
        </p:txBody>
      </p:sp>
    </p:spTree>
    <p:extLst>
      <p:ext uri="{BB962C8B-B14F-4D97-AF65-F5344CB8AC3E}">
        <p14:creationId xmlns:p14="http://schemas.microsoft.com/office/powerpoint/2010/main" val="3911160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6277AF78-78C2-223D-2AFD-2871D4AD9419}"/>
              </a:ext>
            </a:extLst>
          </p:cNvPr>
          <p:cNvSpPr>
            <a:spLocks noGrp="1"/>
          </p:cNvSpPr>
          <p:nvPr>
            <p:ph type="title"/>
          </p:nvPr>
        </p:nvSpPr>
        <p:spPr/>
        <p:txBody>
          <a:bodyPr/>
          <a:lstStyle/>
          <a:p>
            <a:r>
              <a:rPr lang="ar-SA" dirty="0"/>
              <a:t>كيف السبيل ؟ </a:t>
            </a:r>
          </a:p>
        </p:txBody>
      </p:sp>
      <p:pic>
        <p:nvPicPr>
          <p:cNvPr id="4" name="عنصر نائب للمحتوى 3">
            <a:extLst>
              <a:ext uri="{FF2B5EF4-FFF2-40B4-BE49-F238E27FC236}">
                <a16:creationId xmlns:a16="http://schemas.microsoft.com/office/drawing/2014/main" id="{A53FF64C-F074-C549-9FAA-CBC61A25BF46}"/>
              </a:ext>
            </a:extLst>
          </p:cNvPr>
          <p:cNvPicPr>
            <a:picLocks noGrp="1" noChangeAspect="1"/>
          </p:cNvPicPr>
          <p:nvPr>
            <p:ph idx="1"/>
          </p:nvPr>
        </p:nvPicPr>
        <p:blipFill>
          <a:blip r:embed="rId2"/>
          <a:stretch>
            <a:fillRect/>
          </a:stretch>
        </p:blipFill>
        <p:spPr>
          <a:xfrm>
            <a:off x="3886286" y="2603500"/>
            <a:ext cx="3363741" cy="3416300"/>
          </a:xfrm>
          <a:prstGeom prst="rect">
            <a:avLst/>
          </a:prstGeom>
        </p:spPr>
      </p:pic>
    </p:spTree>
    <p:extLst>
      <p:ext uri="{BB962C8B-B14F-4D97-AF65-F5344CB8AC3E}">
        <p14:creationId xmlns:p14="http://schemas.microsoft.com/office/powerpoint/2010/main" val="1372070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48282D-125E-FD4F-55D2-B9FD07B1F2AB}"/>
              </a:ext>
            </a:extLst>
          </p:cNvPr>
          <p:cNvSpPr>
            <a:spLocks noGrp="1"/>
          </p:cNvSpPr>
          <p:nvPr>
            <p:ph type="title"/>
          </p:nvPr>
        </p:nvSpPr>
        <p:spPr/>
        <p:txBody>
          <a:bodyPr/>
          <a:lstStyle/>
          <a:p>
            <a:r>
              <a:rPr lang="ar-SA" dirty="0"/>
              <a:t>التوكيل</a:t>
            </a:r>
          </a:p>
        </p:txBody>
      </p:sp>
      <p:pic>
        <p:nvPicPr>
          <p:cNvPr id="4" name="عنصر نائب للمحتوى 3">
            <a:extLst>
              <a:ext uri="{FF2B5EF4-FFF2-40B4-BE49-F238E27FC236}">
                <a16:creationId xmlns:a16="http://schemas.microsoft.com/office/drawing/2014/main" id="{0F5990EB-8AE5-BD52-7FF4-846B33C5621A}"/>
              </a:ext>
            </a:extLst>
          </p:cNvPr>
          <p:cNvPicPr>
            <a:picLocks noGrp="1" noChangeAspect="1"/>
          </p:cNvPicPr>
          <p:nvPr>
            <p:ph idx="1"/>
          </p:nvPr>
        </p:nvPicPr>
        <p:blipFill>
          <a:blip r:embed="rId2"/>
          <a:stretch>
            <a:fillRect/>
          </a:stretch>
        </p:blipFill>
        <p:spPr>
          <a:xfrm>
            <a:off x="959371" y="2596004"/>
            <a:ext cx="9811061" cy="3902231"/>
          </a:xfrm>
          <a:prstGeom prst="rect">
            <a:avLst/>
          </a:prstGeom>
        </p:spPr>
      </p:pic>
      <p:pic>
        <p:nvPicPr>
          <p:cNvPr id="5" name="صورة 4">
            <a:extLst>
              <a:ext uri="{FF2B5EF4-FFF2-40B4-BE49-F238E27FC236}">
                <a16:creationId xmlns:a16="http://schemas.microsoft.com/office/drawing/2014/main" id="{D37B12CA-536B-6CB8-C46C-954FCCDCA3E4}"/>
              </a:ext>
            </a:extLst>
          </p:cNvPr>
          <p:cNvPicPr>
            <a:picLocks noChangeAspect="1"/>
          </p:cNvPicPr>
          <p:nvPr/>
        </p:nvPicPr>
        <p:blipFill>
          <a:blip r:embed="rId3"/>
          <a:stretch>
            <a:fillRect/>
          </a:stretch>
        </p:blipFill>
        <p:spPr>
          <a:xfrm>
            <a:off x="8102185" y="4629565"/>
            <a:ext cx="3680084" cy="2168474"/>
          </a:xfrm>
          <a:prstGeom prst="rect">
            <a:avLst/>
          </a:prstGeom>
        </p:spPr>
      </p:pic>
    </p:spTree>
    <p:extLst>
      <p:ext uri="{BB962C8B-B14F-4D97-AF65-F5344CB8AC3E}">
        <p14:creationId xmlns:p14="http://schemas.microsoft.com/office/powerpoint/2010/main" val="283693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D9594C8-F192-5D90-E024-D264B060C6B3}"/>
              </a:ext>
            </a:extLst>
          </p:cNvPr>
          <p:cNvSpPr>
            <a:spLocks noGrp="1"/>
          </p:cNvSpPr>
          <p:nvPr>
            <p:ph type="title"/>
          </p:nvPr>
        </p:nvSpPr>
        <p:spPr/>
        <p:txBody>
          <a:bodyPr/>
          <a:lstStyle/>
          <a:p>
            <a:r>
              <a:rPr lang="ar-SA" dirty="0"/>
              <a:t>ماذا سيكون؟</a:t>
            </a:r>
          </a:p>
        </p:txBody>
      </p:sp>
      <p:pic>
        <p:nvPicPr>
          <p:cNvPr id="4" name="عنصر نائب للمحتوى 3">
            <a:extLst>
              <a:ext uri="{FF2B5EF4-FFF2-40B4-BE49-F238E27FC236}">
                <a16:creationId xmlns:a16="http://schemas.microsoft.com/office/drawing/2014/main" id="{A825BE7F-4E17-3BC8-6DE6-07A8C47EEA55}"/>
              </a:ext>
            </a:extLst>
          </p:cNvPr>
          <p:cNvPicPr>
            <a:picLocks noGrp="1" noChangeAspect="1"/>
          </p:cNvPicPr>
          <p:nvPr>
            <p:ph idx="1"/>
          </p:nvPr>
        </p:nvPicPr>
        <p:blipFill>
          <a:blip r:embed="rId2"/>
          <a:stretch>
            <a:fillRect/>
          </a:stretch>
        </p:blipFill>
        <p:spPr>
          <a:xfrm>
            <a:off x="8491928" y="2863694"/>
            <a:ext cx="3061519" cy="3020638"/>
          </a:xfrm>
          <a:prstGeom prst="rect">
            <a:avLst/>
          </a:prstGeom>
        </p:spPr>
      </p:pic>
      <p:graphicFrame>
        <p:nvGraphicFramePr>
          <p:cNvPr id="6" name="رسم تخطيطي 5">
            <a:extLst>
              <a:ext uri="{FF2B5EF4-FFF2-40B4-BE49-F238E27FC236}">
                <a16:creationId xmlns:a16="http://schemas.microsoft.com/office/drawing/2014/main" id="{877D40A2-F025-F31E-B895-35B2A08BEF3F}"/>
              </a:ext>
            </a:extLst>
          </p:cNvPr>
          <p:cNvGraphicFramePr/>
          <p:nvPr>
            <p:extLst>
              <p:ext uri="{D42A27DB-BD31-4B8C-83A1-F6EECF244321}">
                <p14:modId xmlns:p14="http://schemas.microsoft.com/office/powerpoint/2010/main" val="1081093566"/>
              </p:ext>
            </p:extLst>
          </p:nvPr>
        </p:nvGraphicFramePr>
        <p:xfrm>
          <a:off x="1154954" y="2548328"/>
          <a:ext cx="6017839" cy="4242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725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FBDD75-4F59-D18E-6D52-87582B819101}"/>
              </a:ext>
            </a:extLst>
          </p:cNvPr>
          <p:cNvSpPr>
            <a:spLocks noGrp="1"/>
          </p:cNvSpPr>
          <p:nvPr>
            <p:ph type="title"/>
          </p:nvPr>
        </p:nvSpPr>
        <p:spPr/>
        <p:txBody>
          <a:bodyPr/>
          <a:lstStyle/>
          <a:p>
            <a:r>
              <a:rPr lang="ar-SA" dirty="0"/>
              <a:t>المحاور</a:t>
            </a:r>
          </a:p>
        </p:txBody>
      </p:sp>
      <p:sp>
        <p:nvSpPr>
          <p:cNvPr id="3" name="عنصر نائب للمحتوى 2">
            <a:extLst>
              <a:ext uri="{FF2B5EF4-FFF2-40B4-BE49-F238E27FC236}">
                <a16:creationId xmlns:a16="http://schemas.microsoft.com/office/drawing/2014/main" id="{4BBEAFE0-28C3-31CA-6FEC-B5E698EAC3F4}"/>
              </a:ext>
            </a:extLst>
          </p:cNvPr>
          <p:cNvSpPr>
            <a:spLocks noGrp="1"/>
          </p:cNvSpPr>
          <p:nvPr>
            <p:ph idx="1"/>
          </p:nvPr>
        </p:nvSpPr>
        <p:spPr>
          <a:xfrm>
            <a:off x="838200" y="2348178"/>
            <a:ext cx="10515600" cy="4509821"/>
          </a:xfrm>
        </p:spPr>
        <p:txBody>
          <a:bodyPr>
            <a:normAutofit/>
          </a:bodyPr>
          <a:lstStyle/>
          <a:p>
            <a:pPr marL="0" indent="0">
              <a:buNone/>
            </a:pPr>
            <a:r>
              <a:rPr lang="ar-SA" sz="2400" b="1" dirty="0"/>
              <a:t>التمكن النوعي لإدارة صفية مؤثرة وجاذبة </a:t>
            </a:r>
          </a:p>
          <a:p>
            <a:pPr marL="0" indent="0">
              <a:buNone/>
            </a:pPr>
            <a:endParaRPr lang="ar-SA" sz="2400" b="1" dirty="0"/>
          </a:p>
          <a:p>
            <a:pPr marL="0" indent="0">
              <a:buNone/>
            </a:pPr>
            <a:r>
              <a:rPr lang="ar-SA" sz="2400" b="1" dirty="0"/>
              <a:t>                                                                  مهام الإدارة الصفية المؤثرة </a:t>
            </a:r>
          </a:p>
          <a:p>
            <a:pPr marL="0" indent="0">
              <a:buNone/>
            </a:pPr>
            <a:endParaRPr lang="ar-SA" sz="2400" b="1" dirty="0"/>
          </a:p>
          <a:p>
            <a:pPr marL="0" indent="0">
              <a:buNone/>
            </a:pPr>
            <a:r>
              <a:rPr lang="ar-SA" sz="2400" b="1" dirty="0"/>
              <a:t>                                 أنماط الإدارة الصفية </a:t>
            </a:r>
          </a:p>
          <a:p>
            <a:pPr marL="0" indent="0">
              <a:buNone/>
            </a:pPr>
            <a:endParaRPr lang="ar-SA" sz="2400" b="1" dirty="0"/>
          </a:p>
          <a:p>
            <a:pPr marL="0" indent="0">
              <a:buNone/>
            </a:pPr>
            <a:r>
              <a:rPr lang="ar-SA" sz="2400" b="1" dirty="0"/>
              <a:t>                                                                          استراتيجيات الإدارة الصفية الجاذبة</a:t>
            </a:r>
          </a:p>
          <a:p>
            <a:pPr marL="0" indent="0">
              <a:buNone/>
            </a:pPr>
            <a:endParaRPr lang="ar-SA" sz="2400" b="1" dirty="0"/>
          </a:p>
          <a:p>
            <a:pPr marL="0" indent="0">
              <a:buNone/>
            </a:pPr>
            <a:r>
              <a:rPr lang="ar-SA" sz="2400" b="1" dirty="0"/>
              <a:t>تحديات النجاح الإداري </a:t>
            </a:r>
          </a:p>
          <a:p>
            <a:pPr marL="0" indent="0">
              <a:buNone/>
            </a:pPr>
            <a:endParaRPr lang="ar-SA" dirty="0"/>
          </a:p>
          <a:p>
            <a:pPr marL="0" indent="0">
              <a:buNone/>
            </a:pPr>
            <a:endParaRPr lang="ar-SA" dirty="0"/>
          </a:p>
        </p:txBody>
      </p:sp>
    </p:spTree>
    <p:extLst>
      <p:ext uri="{BB962C8B-B14F-4D97-AF65-F5344CB8AC3E}">
        <p14:creationId xmlns:p14="http://schemas.microsoft.com/office/powerpoint/2010/main" val="358907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FE817B-6AE6-CF3F-2920-F28A6CCE0D72}"/>
              </a:ext>
            </a:extLst>
          </p:cNvPr>
          <p:cNvSpPr>
            <a:spLocks noGrp="1"/>
          </p:cNvSpPr>
          <p:nvPr>
            <p:ph type="title"/>
          </p:nvPr>
        </p:nvSpPr>
        <p:spPr/>
        <p:txBody>
          <a:bodyPr/>
          <a:lstStyle/>
          <a:p>
            <a:r>
              <a:rPr lang="ar-SA" dirty="0"/>
              <a:t>هل للفوضى ثمار؟</a:t>
            </a:r>
          </a:p>
        </p:txBody>
      </p:sp>
      <p:pic>
        <p:nvPicPr>
          <p:cNvPr id="4" name="عنصر نائب للمحتوى 3">
            <a:extLst>
              <a:ext uri="{FF2B5EF4-FFF2-40B4-BE49-F238E27FC236}">
                <a16:creationId xmlns:a16="http://schemas.microsoft.com/office/drawing/2014/main" id="{1DB42EC4-8F6D-FAE5-AE1B-0C75A56BE266}"/>
              </a:ext>
            </a:extLst>
          </p:cNvPr>
          <p:cNvPicPr>
            <a:picLocks noGrp="1" noChangeAspect="1"/>
          </p:cNvPicPr>
          <p:nvPr>
            <p:ph idx="1"/>
          </p:nvPr>
        </p:nvPicPr>
        <p:blipFill>
          <a:blip r:embed="rId2"/>
          <a:stretch>
            <a:fillRect/>
          </a:stretch>
        </p:blipFill>
        <p:spPr>
          <a:xfrm>
            <a:off x="4534538" y="2650942"/>
            <a:ext cx="3500190" cy="3644927"/>
          </a:xfrm>
          <a:prstGeom prst="rect">
            <a:avLst/>
          </a:prstGeom>
        </p:spPr>
      </p:pic>
    </p:spTree>
    <p:extLst>
      <p:ext uri="{BB962C8B-B14F-4D97-AF65-F5344CB8AC3E}">
        <p14:creationId xmlns:p14="http://schemas.microsoft.com/office/powerpoint/2010/main" val="2460951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E2D4D4-3DDF-5638-ADBA-BA333E1806D1}"/>
              </a:ext>
            </a:extLst>
          </p:cNvPr>
          <p:cNvSpPr>
            <a:spLocks noGrp="1"/>
          </p:cNvSpPr>
          <p:nvPr>
            <p:ph type="title"/>
          </p:nvPr>
        </p:nvSpPr>
        <p:spPr/>
        <p:txBody>
          <a:bodyPr/>
          <a:lstStyle/>
          <a:p>
            <a:r>
              <a:rPr lang="ar-SA" dirty="0"/>
              <a:t>نمط توزيع المهام</a:t>
            </a:r>
          </a:p>
        </p:txBody>
      </p:sp>
      <p:sp>
        <p:nvSpPr>
          <p:cNvPr id="3" name="عنصر نائب للمحتوى 2">
            <a:extLst>
              <a:ext uri="{FF2B5EF4-FFF2-40B4-BE49-F238E27FC236}">
                <a16:creationId xmlns:a16="http://schemas.microsoft.com/office/drawing/2014/main" id="{8A2235E3-414B-D4EB-DBCC-635A7007AB49}"/>
              </a:ext>
            </a:extLst>
          </p:cNvPr>
          <p:cNvSpPr>
            <a:spLocks noGrp="1"/>
          </p:cNvSpPr>
          <p:nvPr>
            <p:ph idx="1"/>
          </p:nvPr>
        </p:nvSpPr>
        <p:spPr/>
        <p:txBody>
          <a:bodyPr/>
          <a:lstStyle/>
          <a:p>
            <a:r>
              <a:rPr lang="ar-SA" dirty="0"/>
              <a:t>يحمل عدة مسميات ( الإدارة الاجتماعية – الوجدانية – التعاونية – الديمقراطية )</a:t>
            </a:r>
          </a:p>
          <a:p>
            <a:endParaRPr lang="ar-SA" dirty="0"/>
          </a:p>
          <a:p>
            <a:r>
              <a:rPr lang="ar-SA" dirty="0"/>
              <a:t>يعتمد على العملية التبادلية بين المعلم والطلاب</a:t>
            </a:r>
          </a:p>
          <a:p>
            <a:endParaRPr lang="ar-SA" dirty="0"/>
          </a:p>
          <a:p>
            <a:pPr marL="0" indent="0">
              <a:buNone/>
            </a:pPr>
            <a:endParaRPr lang="ar-SA" dirty="0"/>
          </a:p>
          <a:p>
            <a:endParaRPr lang="ar-SA" dirty="0"/>
          </a:p>
          <a:p>
            <a:endParaRPr lang="ar-SA" dirty="0"/>
          </a:p>
        </p:txBody>
      </p:sp>
      <p:pic>
        <p:nvPicPr>
          <p:cNvPr id="4" name="صورة 3">
            <a:extLst>
              <a:ext uri="{FF2B5EF4-FFF2-40B4-BE49-F238E27FC236}">
                <a16:creationId xmlns:a16="http://schemas.microsoft.com/office/drawing/2014/main" id="{6DF81CA1-D6BB-8387-7685-286080FCC919}"/>
              </a:ext>
            </a:extLst>
          </p:cNvPr>
          <p:cNvPicPr>
            <a:picLocks noChangeAspect="1"/>
          </p:cNvPicPr>
          <p:nvPr/>
        </p:nvPicPr>
        <p:blipFill>
          <a:blip r:embed="rId2"/>
          <a:stretch>
            <a:fillRect/>
          </a:stretch>
        </p:blipFill>
        <p:spPr>
          <a:xfrm>
            <a:off x="1795774" y="3170419"/>
            <a:ext cx="4162816" cy="3552669"/>
          </a:xfrm>
          <a:prstGeom prst="rect">
            <a:avLst/>
          </a:prstGeom>
        </p:spPr>
      </p:pic>
    </p:spTree>
    <p:extLst>
      <p:ext uri="{BB962C8B-B14F-4D97-AF65-F5344CB8AC3E}">
        <p14:creationId xmlns:p14="http://schemas.microsoft.com/office/powerpoint/2010/main" val="310383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BF0E9C-311F-15C3-0732-914A9CBF61E1}"/>
              </a:ext>
            </a:extLst>
          </p:cNvPr>
          <p:cNvSpPr>
            <a:spLocks noGrp="1"/>
          </p:cNvSpPr>
          <p:nvPr>
            <p:ph type="title"/>
          </p:nvPr>
        </p:nvSpPr>
        <p:spPr/>
        <p:txBody>
          <a:bodyPr/>
          <a:lstStyle/>
          <a:p>
            <a:r>
              <a:rPr lang="ar-SA" dirty="0"/>
              <a:t>تدريب</a:t>
            </a:r>
          </a:p>
        </p:txBody>
      </p:sp>
      <p:sp>
        <p:nvSpPr>
          <p:cNvPr id="3" name="عنصر نائب للمحتوى 2">
            <a:extLst>
              <a:ext uri="{FF2B5EF4-FFF2-40B4-BE49-F238E27FC236}">
                <a16:creationId xmlns:a16="http://schemas.microsoft.com/office/drawing/2014/main" id="{1FE77C52-5BD9-5634-B589-E42549797D7E}"/>
              </a:ext>
            </a:extLst>
          </p:cNvPr>
          <p:cNvSpPr>
            <a:spLocks noGrp="1"/>
          </p:cNvSpPr>
          <p:nvPr>
            <p:ph idx="1"/>
          </p:nvPr>
        </p:nvSpPr>
        <p:spPr>
          <a:xfrm>
            <a:off x="2519059" y="3165631"/>
            <a:ext cx="8825659" cy="3416300"/>
          </a:xfrm>
        </p:spPr>
        <p:txBody>
          <a:bodyPr>
            <a:normAutofit/>
          </a:bodyPr>
          <a:lstStyle/>
          <a:p>
            <a:pPr marL="0" indent="0">
              <a:buNone/>
            </a:pPr>
            <a:r>
              <a:rPr lang="ar-SA" sz="4000" dirty="0"/>
              <a:t>صنفي إدارتك بين الأنماط الثلاثة ؟ </a:t>
            </a:r>
          </a:p>
        </p:txBody>
      </p:sp>
    </p:spTree>
    <p:extLst>
      <p:ext uri="{BB962C8B-B14F-4D97-AF65-F5344CB8AC3E}">
        <p14:creationId xmlns:p14="http://schemas.microsoft.com/office/powerpoint/2010/main" val="894097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E2EDD6-FC56-82ED-CBBE-8846AF797E70}"/>
              </a:ext>
            </a:extLst>
          </p:cNvPr>
          <p:cNvSpPr>
            <a:spLocks noGrp="1"/>
          </p:cNvSpPr>
          <p:nvPr>
            <p:ph type="title"/>
          </p:nvPr>
        </p:nvSpPr>
        <p:spPr/>
        <p:txBody>
          <a:bodyPr/>
          <a:lstStyle/>
          <a:p>
            <a:r>
              <a:rPr lang="ar-SA" dirty="0"/>
              <a:t>20 دقيقة</a:t>
            </a:r>
          </a:p>
        </p:txBody>
      </p:sp>
      <p:pic>
        <p:nvPicPr>
          <p:cNvPr id="4" name="عنصر نائب للمحتوى 3">
            <a:extLst>
              <a:ext uri="{FF2B5EF4-FFF2-40B4-BE49-F238E27FC236}">
                <a16:creationId xmlns:a16="http://schemas.microsoft.com/office/drawing/2014/main" id="{8B951C3E-CBCE-2EB3-6357-683CEEDF6023}"/>
              </a:ext>
            </a:extLst>
          </p:cNvPr>
          <p:cNvPicPr>
            <a:picLocks noGrp="1" noChangeAspect="1"/>
          </p:cNvPicPr>
          <p:nvPr>
            <p:ph idx="1"/>
          </p:nvPr>
        </p:nvPicPr>
        <p:blipFill>
          <a:blip r:embed="rId2"/>
          <a:stretch>
            <a:fillRect/>
          </a:stretch>
        </p:blipFill>
        <p:spPr>
          <a:xfrm>
            <a:off x="2753916" y="2617788"/>
            <a:ext cx="7162451" cy="3416300"/>
          </a:xfrm>
          <a:prstGeom prst="rect">
            <a:avLst/>
          </a:prstGeom>
        </p:spPr>
      </p:pic>
    </p:spTree>
    <p:extLst>
      <p:ext uri="{BB962C8B-B14F-4D97-AF65-F5344CB8AC3E}">
        <p14:creationId xmlns:p14="http://schemas.microsoft.com/office/powerpoint/2010/main" val="2340169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856E40-D76C-65F2-600E-29975D71D797}"/>
              </a:ext>
            </a:extLst>
          </p:cNvPr>
          <p:cNvSpPr>
            <a:spLocks noGrp="1"/>
          </p:cNvSpPr>
          <p:nvPr>
            <p:ph type="title"/>
          </p:nvPr>
        </p:nvSpPr>
        <p:spPr/>
        <p:txBody>
          <a:bodyPr/>
          <a:lstStyle/>
          <a:p>
            <a:r>
              <a:rPr lang="ar-SA" dirty="0"/>
              <a:t>مفاتيح الإدارة المؤثرة</a:t>
            </a:r>
          </a:p>
        </p:txBody>
      </p:sp>
      <p:graphicFrame>
        <p:nvGraphicFramePr>
          <p:cNvPr id="4" name="عنصر نائب للمحتوى 3">
            <a:extLst>
              <a:ext uri="{FF2B5EF4-FFF2-40B4-BE49-F238E27FC236}">
                <a16:creationId xmlns:a16="http://schemas.microsoft.com/office/drawing/2014/main" id="{F270F186-E12E-FD7F-B09F-56643518B106}"/>
              </a:ext>
            </a:extLst>
          </p:cNvPr>
          <p:cNvGraphicFramePr>
            <a:graphicFrameLocks noGrp="1"/>
          </p:cNvGraphicFramePr>
          <p:nvPr>
            <p:ph idx="1"/>
            <p:extLst>
              <p:ext uri="{D42A27DB-BD31-4B8C-83A1-F6EECF244321}">
                <p14:modId xmlns:p14="http://schemas.microsoft.com/office/powerpoint/2010/main" val="280217558"/>
              </p:ext>
            </p:extLst>
          </p:nvPr>
        </p:nvGraphicFramePr>
        <p:xfrm>
          <a:off x="2137555" y="2513559"/>
          <a:ext cx="8824913"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091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7413B3-5CF9-CAF6-08B3-A5A8BB589976}"/>
              </a:ext>
            </a:extLst>
          </p:cNvPr>
          <p:cNvSpPr>
            <a:spLocks noGrp="1"/>
          </p:cNvSpPr>
          <p:nvPr>
            <p:ph type="title"/>
          </p:nvPr>
        </p:nvSpPr>
        <p:spPr/>
        <p:txBody>
          <a:bodyPr/>
          <a:lstStyle/>
          <a:p>
            <a:r>
              <a:rPr lang="ar-SA" dirty="0"/>
              <a:t>كن يقظاً</a:t>
            </a:r>
          </a:p>
        </p:txBody>
      </p:sp>
      <p:sp>
        <p:nvSpPr>
          <p:cNvPr id="3" name="عنصر نائب للمحتوى 2">
            <a:extLst>
              <a:ext uri="{FF2B5EF4-FFF2-40B4-BE49-F238E27FC236}">
                <a16:creationId xmlns:a16="http://schemas.microsoft.com/office/drawing/2014/main" id="{BC3A638A-D688-9F8C-601F-D6E86B77963D}"/>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7F61084B-F84B-43AC-6B5D-FC6DA097C864}"/>
              </a:ext>
            </a:extLst>
          </p:cNvPr>
          <p:cNvPicPr>
            <a:picLocks noChangeAspect="1"/>
          </p:cNvPicPr>
          <p:nvPr/>
        </p:nvPicPr>
        <p:blipFill>
          <a:blip r:embed="rId2"/>
          <a:stretch>
            <a:fillRect/>
          </a:stretch>
        </p:blipFill>
        <p:spPr>
          <a:xfrm>
            <a:off x="517161" y="2610644"/>
            <a:ext cx="10433154" cy="4050140"/>
          </a:xfrm>
          <a:prstGeom prst="rect">
            <a:avLst/>
          </a:prstGeom>
        </p:spPr>
      </p:pic>
    </p:spTree>
    <p:extLst>
      <p:ext uri="{BB962C8B-B14F-4D97-AF65-F5344CB8AC3E}">
        <p14:creationId xmlns:p14="http://schemas.microsoft.com/office/powerpoint/2010/main" val="267514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CA43C1-31C9-EE81-9FD4-966D70EEA9A2}"/>
              </a:ext>
            </a:extLst>
          </p:cNvPr>
          <p:cNvSpPr>
            <a:spLocks noGrp="1"/>
          </p:cNvSpPr>
          <p:nvPr>
            <p:ph type="title"/>
          </p:nvPr>
        </p:nvSpPr>
        <p:spPr/>
        <p:txBody>
          <a:bodyPr/>
          <a:lstStyle/>
          <a:p>
            <a:r>
              <a:rPr lang="ar-SA" dirty="0"/>
              <a:t>انتبه</a:t>
            </a:r>
          </a:p>
        </p:txBody>
      </p:sp>
      <p:sp>
        <p:nvSpPr>
          <p:cNvPr id="3" name="عنصر نائب للمحتوى 2">
            <a:extLst>
              <a:ext uri="{FF2B5EF4-FFF2-40B4-BE49-F238E27FC236}">
                <a16:creationId xmlns:a16="http://schemas.microsoft.com/office/drawing/2014/main" id="{AE856F21-5612-973D-254B-7BA4963BA607}"/>
              </a:ext>
            </a:extLst>
          </p:cNvPr>
          <p:cNvSpPr>
            <a:spLocks noGrp="1"/>
          </p:cNvSpPr>
          <p:nvPr>
            <p:ph idx="1"/>
          </p:nvPr>
        </p:nvSpPr>
        <p:spPr/>
        <p:txBody>
          <a:bodyPr/>
          <a:lstStyle/>
          <a:p>
            <a:pPr marL="0" indent="0">
              <a:buNone/>
            </a:pPr>
            <a:r>
              <a:rPr lang="ar-SA" sz="3600" dirty="0"/>
              <a:t>على المعلم أن يفرق بين عدم استطاعة التلميذ القيام بعمل ما ، وبين عدم رغبته في أدائه ، فالنوع الأول من الطلبة يحتاج إلى التوجيه والإرشاد والشرح والتوضيح ، أما النوع الثاني فهو النوع المتمرد الذي يحتاج المعلم إلى تقديم النصح له وقد يحتاج معه إلى الترغيب والترهيب أو الحزم والعقاب إن لزم الأمر </a:t>
            </a:r>
            <a:r>
              <a:rPr lang="ar-SA" dirty="0"/>
              <a:t>.  </a:t>
            </a:r>
          </a:p>
          <a:p>
            <a:pPr marL="0" indent="0">
              <a:buNone/>
            </a:pPr>
            <a:endParaRPr lang="ar-SA" dirty="0"/>
          </a:p>
        </p:txBody>
      </p:sp>
    </p:spTree>
    <p:extLst>
      <p:ext uri="{BB962C8B-B14F-4D97-AF65-F5344CB8AC3E}">
        <p14:creationId xmlns:p14="http://schemas.microsoft.com/office/powerpoint/2010/main" val="1794909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2F0FC62-90A7-D1AE-209E-F93E929FB29E}"/>
              </a:ext>
            </a:extLst>
          </p:cNvPr>
          <p:cNvSpPr>
            <a:spLocks noGrp="1"/>
          </p:cNvSpPr>
          <p:nvPr>
            <p:ph type="title"/>
          </p:nvPr>
        </p:nvSpPr>
        <p:spPr/>
        <p:txBody>
          <a:bodyPr/>
          <a:lstStyle/>
          <a:p>
            <a:r>
              <a:rPr lang="ar-SA" dirty="0"/>
              <a:t>لتكون أقوى</a:t>
            </a:r>
          </a:p>
        </p:txBody>
      </p:sp>
      <p:sp>
        <p:nvSpPr>
          <p:cNvPr id="3" name="عنصر نائب للمحتوى 2">
            <a:extLst>
              <a:ext uri="{FF2B5EF4-FFF2-40B4-BE49-F238E27FC236}">
                <a16:creationId xmlns:a16="http://schemas.microsoft.com/office/drawing/2014/main" id="{5BA3C6BB-AA65-12A3-E861-CE10AC3BB1E7}"/>
              </a:ext>
            </a:extLst>
          </p:cNvPr>
          <p:cNvSpPr>
            <a:spLocks noGrp="1"/>
          </p:cNvSpPr>
          <p:nvPr>
            <p:ph idx="1"/>
          </p:nvPr>
        </p:nvSpPr>
        <p:spPr>
          <a:xfrm>
            <a:off x="1154954" y="2293495"/>
            <a:ext cx="10957098" cy="4564505"/>
          </a:xfrm>
        </p:spPr>
        <p:txBody>
          <a:bodyPr>
            <a:normAutofit/>
          </a:bodyPr>
          <a:lstStyle/>
          <a:p>
            <a:r>
              <a:rPr lang="ar-SA" sz="2400" dirty="0"/>
              <a:t>لا تغضب وتفقد توازنك مهما كان السبب . </a:t>
            </a:r>
          </a:p>
          <a:p>
            <a:r>
              <a:rPr lang="ar-SA" sz="2400" dirty="0"/>
              <a:t>تجاهل بعض التصرفات والهفوات البسيطة التي قد تصدر من بعض الطلبة . </a:t>
            </a:r>
          </a:p>
          <a:p>
            <a:r>
              <a:rPr lang="ar-SA" sz="2400" dirty="0"/>
              <a:t>لا تترك للطلبة وقت فراغ وتنشغل عنهم ببعض الأعمال بل أوجد لهم نشاطا يشغلهم لو اقتضى الأمر</a:t>
            </a:r>
          </a:p>
          <a:p>
            <a:r>
              <a:rPr lang="ar-SA" sz="2400" dirty="0"/>
              <a:t>عود الطلبة على توزيع نظراتك عليهم ويقظتك الدائمة اثناء درسك وتوجيه الأسئلة لهم في أي وقت .</a:t>
            </a:r>
          </a:p>
          <a:p>
            <a:r>
              <a:rPr lang="ar-SA" sz="2400" dirty="0"/>
              <a:t>شارك الطلبة في حل بعض المشكلات الصفية   </a:t>
            </a:r>
          </a:p>
          <a:p>
            <a:r>
              <a:rPr lang="ar-SA" sz="2400" dirty="0"/>
              <a:t>فرق بين التصرف الفردي والسلوك الجماعي . </a:t>
            </a:r>
          </a:p>
          <a:p>
            <a:r>
              <a:rPr lang="ar-SA" sz="2400" dirty="0"/>
              <a:t>اشرك واستشر بعض زملائك عندما يصعب عليك حل مشكلة ما.</a:t>
            </a:r>
          </a:p>
          <a:p>
            <a:r>
              <a:rPr lang="ar-SA" sz="2400" dirty="0"/>
              <a:t>تذكر دائما أن صفك وطلابك هم مرآة عاكسة لا سلوبك وشخصيتك فكلما عززت قيمك وحسنت قدرتك زادت قدرتك على ادارة صفية مبدعه . </a:t>
            </a:r>
          </a:p>
        </p:txBody>
      </p:sp>
    </p:spTree>
    <p:extLst>
      <p:ext uri="{BB962C8B-B14F-4D97-AF65-F5344CB8AC3E}">
        <p14:creationId xmlns:p14="http://schemas.microsoft.com/office/powerpoint/2010/main" val="4105061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518DC8-F7E7-A877-7A99-419ED9262449}"/>
              </a:ext>
            </a:extLst>
          </p:cNvPr>
          <p:cNvSpPr>
            <a:spLocks noGrp="1"/>
          </p:cNvSpPr>
          <p:nvPr>
            <p:ph type="title"/>
          </p:nvPr>
        </p:nvSpPr>
        <p:spPr/>
        <p:txBody>
          <a:bodyPr/>
          <a:lstStyle/>
          <a:p>
            <a:r>
              <a:rPr lang="ar-SA" dirty="0"/>
              <a:t>اضاءة</a:t>
            </a:r>
          </a:p>
        </p:txBody>
      </p:sp>
      <p:sp>
        <p:nvSpPr>
          <p:cNvPr id="3" name="عنصر نائب للمحتوى 2">
            <a:extLst>
              <a:ext uri="{FF2B5EF4-FFF2-40B4-BE49-F238E27FC236}">
                <a16:creationId xmlns:a16="http://schemas.microsoft.com/office/drawing/2014/main" id="{C956E4D9-7E5F-5CC4-8ACA-7DDEF2FACFDF}"/>
              </a:ext>
            </a:extLst>
          </p:cNvPr>
          <p:cNvSpPr>
            <a:spLocks noGrp="1"/>
          </p:cNvSpPr>
          <p:nvPr>
            <p:ph idx="1"/>
          </p:nvPr>
        </p:nvSpPr>
        <p:spPr/>
        <p:txBody>
          <a:bodyPr/>
          <a:lstStyle/>
          <a:p>
            <a:r>
              <a:rPr lang="ar-SA" sz="3200" dirty="0"/>
              <a:t>إذا طلبت من الطلبة القيام بعمل ما ، فلابد أن تكون أوامرك حازمة تشعر بوجوب تنفيذها ، وأن يظهر ذلك على نبرات صوتك وطبقاته ، ولهجتك حتى يشعر الطلبة بجديتك وإصرارك ولتكن أوامرك معقولة ، فلا تسن أعداداً كبيرة من القواعد والقوانين الثانوية التافهة ، ولذا فإننا ننصح المعلم بتذكر الحكمة التي تقول : إذا أردت أن تطاع فأمر بما يستطاع . </a:t>
            </a:r>
          </a:p>
          <a:p>
            <a:endParaRPr lang="ar-SA" dirty="0"/>
          </a:p>
        </p:txBody>
      </p:sp>
    </p:spTree>
    <p:extLst>
      <p:ext uri="{BB962C8B-B14F-4D97-AF65-F5344CB8AC3E}">
        <p14:creationId xmlns:p14="http://schemas.microsoft.com/office/powerpoint/2010/main" val="3148400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B518E7-CABC-8B99-DF0A-705AD2EC1C38}"/>
              </a:ext>
            </a:extLst>
          </p:cNvPr>
          <p:cNvSpPr>
            <a:spLocks noGrp="1"/>
          </p:cNvSpPr>
          <p:nvPr>
            <p:ph type="title"/>
          </p:nvPr>
        </p:nvSpPr>
        <p:spPr/>
        <p:txBody>
          <a:bodyPr/>
          <a:lstStyle/>
          <a:p>
            <a:r>
              <a:rPr lang="ar-SA" dirty="0"/>
              <a:t>أكتب لي كلمات إدارية سوف تطبقها في الفصل </a:t>
            </a:r>
          </a:p>
        </p:txBody>
      </p:sp>
      <p:pic>
        <p:nvPicPr>
          <p:cNvPr id="4" name="عنصر نائب للمحتوى 3">
            <a:extLst>
              <a:ext uri="{FF2B5EF4-FFF2-40B4-BE49-F238E27FC236}">
                <a16:creationId xmlns:a16="http://schemas.microsoft.com/office/drawing/2014/main" id="{08DF6EC3-311B-0F1B-7F65-2F772CD8048D}"/>
              </a:ext>
            </a:extLst>
          </p:cNvPr>
          <p:cNvPicPr>
            <a:picLocks noGrp="1" noChangeAspect="1"/>
          </p:cNvPicPr>
          <p:nvPr>
            <p:ph idx="1"/>
          </p:nvPr>
        </p:nvPicPr>
        <p:blipFill>
          <a:blip r:embed="rId2"/>
          <a:stretch>
            <a:fillRect/>
          </a:stretch>
        </p:blipFill>
        <p:spPr>
          <a:xfrm>
            <a:off x="3425227" y="2702166"/>
            <a:ext cx="4285859" cy="3218967"/>
          </a:xfrm>
          <a:prstGeom prst="rect">
            <a:avLst/>
          </a:prstGeom>
        </p:spPr>
      </p:pic>
    </p:spTree>
    <p:extLst>
      <p:ext uri="{BB962C8B-B14F-4D97-AF65-F5344CB8AC3E}">
        <p14:creationId xmlns:p14="http://schemas.microsoft.com/office/powerpoint/2010/main" val="40509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32B912-0060-7A30-7924-58D20A66BD9A}"/>
              </a:ext>
            </a:extLst>
          </p:cNvPr>
          <p:cNvSpPr>
            <a:spLocks noGrp="1"/>
          </p:cNvSpPr>
          <p:nvPr>
            <p:ph type="title"/>
          </p:nvPr>
        </p:nvSpPr>
        <p:spPr/>
        <p:txBody>
          <a:bodyPr/>
          <a:lstStyle/>
          <a:p>
            <a:r>
              <a:rPr lang="ar-SA" dirty="0"/>
              <a:t>اتفاقية اللقاء </a:t>
            </a:r>
          </a:p>
        </p:txBody>
      </p:sp>
      <p:sp>
        <p:nvSpPr>
          <p:cNvPr id="3" name="عنصر نائب للمحتوى 2">
            <a:extLst>
              <a:ext uri="{FF2B5EF4-FFF2-40B4-BE49-F238E27FC236}">
                <a16:creationId xmlns:a16="http://schemas.microsoft.com/office/drawing/2014/main" id="{B64ADC1E-679F-4739-95FE-ACA89EE143D7}"/>
              </a:ext>
            </a:extLst>
          </p:cNvPr>
          <p:cNvSpPr>
            <a:spLocks noGrp="1"/>
          </p:cNvSpPr>
          <p:nvPr>
            <p:ph idx="1"/>
          </p:nvPr>
        </p:nvSpPr>
        <p:spPr/>
        <p:txBody>
          <a:bodyPr/>
          <a:lstStyle/>
          <a:p>
            <a:r>
              <a:rPr lang="ar-SA" sz="2800" dirty="0"/>
              <a:t>استحضار النية في طلب العلم </a:t>
            </a:r>
          </a:p>
          <a:p>
            <a:r>
              <a:rPr lang="ar-SA" sz="2800" dirty="0"/>
              <a:t>ابتسامة ترافق الحضور </a:t>
            </a:r>
          </a:p>
          <a:p>
            <a:r>
              <a:rPr lang="ar-SA" sz="2800" dirty="0"/>
              <a:t>مشاركتكم بالحوار تزيدكم علماً نافعاً</a:t>
            </a:r>
          </a:p>
          <a:p>
            <a:r>
              <a:rPr lang="ar-SA" sz="2800" dirty="0"/>
              <a:t>ابعاد الهاتف المحمول عن ذهنك ويدك يزيدك تركيز ومتعة</a:t>
            </a:r>
          </a:p>
          <a:p>
            <a:r>
              <a:rPr lang="ar-SA" sz="2800" dirty="0"/>
              <a:t>مشروب السعادة يجعلكم أقوى في حضورك فليكن معكم.</a:t>
            </a:r>
          </a:p>
          <a:p>
            <a:pPr marL="0" indent="0">
              <a:buNone/>
            </a:pPr>
            <a:r>
              <a:rPr lang="ar-SA" dirty="0"/>
              <a:t> </a:t>
            </a:r>
          </a:p>
        </p:txBody>
      </p:sp>
      <p:pic>
        <p:nvPicPr>
          <p:cNvPr id="4" name="صورة 3">
            <a:extLst>
              <a:ext uri="{FF2B5EF4-FFF2-40B4-BE49-F238E27FC236}">
                <a16:creationId xmlns:a16="http://schemas.microsoft.com/office/drawing/2014/main" id="{E016CA81-ECB3-7B2A-BB48-E01781E24677}"/>
              </a:ext>
            </a:extLst>
          </p:cNvPr>
          <p:cNvPicPr>
            <a:picLocks noChangeAspect="1"/>
          </p:cNvPicPr>
          <p:nvPr/>
        </p:nvPicPr>
        <p:blipFill>
          <a:blip r:embed="rId2"/>
          <a:stretch>
            <a:fillRect/>
          </a:stretch>
        </p:blipFill>
        <p:spPr>
          <a:xfrm>
            <a:off x="646062" y="2281615"/>
            <a:ext cx="2633700" cy="2719052"/>
          </a:xfrm>
          <a:prstGeom prst="rect">
            <a:avLst/>
          </a:prstGeom>
        </p:spPr>
      </p:pic>
    </p:spTree>
    <p:extLst>
      <p:ext uri="{BB962C8B-B14F-4D97-AF65-F5344CB8AC3E}">
        <p14:creationId xmlns:p14="http://schemas.microsoft.com/office/powerpoint/2010/main" val="4019126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06A738-850D-F468-FF0C-09281B2CD731}"/>
              </a:ext>
            </a:extLst>
          </p:cNvPr>
          <p:cNvSpPr>
            <a:spLocks noGrp="1"/>
          </p:cNvSpPr>
          <p:nvPr>
            <p:ph type="title"/>
          </p:nvPr>
        </p:nvSpPr>
        <p:spPr/>
        <p:txBody>
          <a:bodyPr/>
          <a:lstStyle/>
          <a:p>
            <a:r>
              <a:rPr lang="ar-SA" dirty="0"/>
              <a:t>المراجع</a:t>
            </a:r>
          </a:p>
        </p:txBody>
      </p:sp>
      <p:sp>
        <p:nvSpPr>
          <p:cNvPr id="3" name="عنصر نائب للمحتوى 2">
            <a:extLst>
              <a:ext uri="{FF2B5EF4-FFF2-40B4-BE49-F238E27FC236}">
                <a16:creationId xmlns:a16="http://schemas.microsoft.com/office/drawing/2014/main" id="{B04E9A08-CF50-6EA7-5A8B-50A382544FBC}"/>
              </a:ext>
            </a:extLst>
          </p:cNvPr>
          <p:cNvSpPr>
            <a:spLocks noGrp="1"/>
          </p:cNvSpPr>
          <p:nvPr>
            <p:ph idx="1"/>
          </p:nvPr>
        </p:nvSpPr>
        <p:spPr/>
        <p:txBody>
          <a:bodyPr/>
          <a:lstStyle/>
          <a:p>
            <a:r>
              <a:rPr lang="ar-SA" dirty="0"/>
              <a:t>فن إدارة سلوك الطلاب والطالبات لمحمد بن سعد آل زعير.</a:t>
            </a:r>
          </a:p>
          <a:p>
            <a:r>
              <a:rPr lang="ar-SA" dirty="0"/>
              <a:t>– السلوك الطلابي نظريا وتطبيقا / المؤلف : د. وجدي سلطان.</a:t>
            </a:r>
          </a:p>
          <a:p>
            <a:r>
              <a:rPr lang="ar-SA" dirty="0"/>
              <a:t>– إدارة السلوك داخل المدرسة لـــ ( بيل روجرز).</a:t>
            </a:r>
          </a:p>
          <a:p>
            <a:r>
              <a:rPr lang="ar-SA" dirty="0"/>
              <a:t>– مدونة </a:t>
            </a:r>
            <a:r>
              <a:rPr lang="en-US" dirty="0">
                <a:hlinkClick r:id="rId2"/>
              </a:rPr>
              <a:t>https://wakelet.com</a:t>
            </a:r>
            <a:endParaRPr lang="ar-SA" dirty="0"/>
          </a:p>
          <a:p>
            <a:pPr marL="0" indent="0">
              <a:buNone/>
            </a:pPr>
            <a:endParaRPr lang="ar-SA" dirty="0"/>
          </a:p>
        </p:txBody>
      </p:sp>
    </p:spTree>
    <p:extLst>
      <p:ext uri="{BB962C8B-B14F-4D97-AF65-F5344CB8AC3E}">
        <p14:creationId xmlns:p14="http://schemas.microsoft.com/office/powerpoint/2010/main" val="3881485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A06A1E-9266-3F99-1D6D-63F98A5D7962}"/>
              </a:ext>
            </a:extLst>
          </p:cNvPr>
          <p:cNvSpPr>
            <a:spLocks noGrp="1"/>
          </p:cNvSpPr>
          <p:nvPr>
            <p:ph type="title"/>
          </p:nvPr>
        </p:nvSpPr>
        <p:spPr/>
        <p:txBody>
          <a:bodyPr/>
          <a:lstStyle/>
          <a:p>
            <a:r>
              <a:rPr lang="ar-SA" dirty="0"/>
              <a:t>شكرا لحضوركم </a:t>
            </a:r>
          </a:p>
        </p:txBody>
      </p:sp>
      <p:pic>
        <p:nvPicPr>
          <p:cNvPr id="7" name="عنصر نائب للمحتوى 6">
            <a:extLst>
              <a:ext uri="{FF2B5EF4-FFF2-40B4-BE49-F238E27FC236}">
                <a16:creationId xmlns:a16="http://schemas.microsoft.com/office/drawing/2014/main" id="{12E115A9-E01A-9714-3B8E-3D137E8C3DC3}"/>
              </a:ext>
            </a:extLst>
          </p:cNvPr>
          <p:cNvPicPr>
            <a:picLocks noGrp="1" noChangeAspect="1"/>
          </p:cNvPicPr>
          <p:nvPr>
            <p:ph idx="1"/>
          </p:nvPr>
        </p:nvPicPr>
        <p:blipFill>
          <a:blip r:embed="rId2"/>
          <a:stretch>
            <a:fillRect/>
          </a:stretch>
        </p:blipFill>
        <p:spPr>
          <a:xfrm>
            <a:off x="3925486" y="2603500"/>
            <a:ext cx="3285341" cy="3416300"/>
          </a:xfrm>
          <a:prstGeom prst="rect">
            <a:avLst/>
          </a:prstGeom>
        </p:spPr>
      </p:pic>
    </p:spTree>
    <p:extLst>
      <p:ext uri="{BB962C8B-B14F-4D97-AF65-F5344CB8AC3E}">
        <p14:creationId xmlns:p14="http://schemas.microsoft.com/office/powerpoint/2010/main" val="196545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959ED9-4CDB-B1A5-87FC-A11FD193A00F}"/>
              </a:ext>
            </a:extLst>
          </p:cNvPr>
          <p:cNvSpPr>
            <a:spLocks noGrp="1"/>
          </p:cNvSpPr>
          <p:nvPr>
            <p:ph type="title"/>
          </p:nvPr>
        </p:nvSpPr>
        <p:spPr/>
        <p:txBody>
          <a:bodyPr/>
          <a:lstStyle/>
          <a:p>
            <a:r>
              <a:rPr lang="ar-SA" dirty="0"/>
              <a:t>تدريب 1</a:t>
            </a:r>
          </a:p>
        </p:txBody>
      </p:sp>
      <p:sp>
        <p:nvSpPr>
          <p:cNvPr id="3" name="عنصر نائب للمحتوى 2">
            <a:extLst>
              <a:ext uri="{FF2B5EF4-FFF2-40B4-BE49-F238E27FC236}">
                <a16:creationId xmlns:a16="http://schemas.microsoft.com/office/drawing/2014/main" id="{F5BF6254-9741-C7AF-8D2B-C1ADDAF06DA1}"/>
              </a:ext>
            </a:extLst>
          </p:cNvPr>
          <p:cNvSpPr>
            <a:spLocks noGrp="1"/>
          </p:cNvSpPr>
          <p:nvPr>
            <p:ph idx="1"/>
          </p:nvPr>
        </p:nvSpPr>
        <p:spPr/>
        <p:txBody>
          <a:bodyPr>
            <a:normAutofit/>
          </a:bodyPr>
          <a:lstStyle/>
          <a:p>
            <a:pPr marL="0" indent="0">
              <a:buNone/>
            </a:pPr>
            <a:r>
              <a:rPr lang="ar-SA" sz="4000" dirty="0"/>
              <a:t>عرف عن نفسك بصفة من حروف اسمك ؟ </a:t>
            </a:r>
          </a:p>
        </p:txBody>
      </p:sp>
    </p:spTree>
    <p:extLst>
      <p:ext uri="{BB962C8B-B14F-4D97-AF65-F5344CB8AC3E}">
        <p14:creationId xmlns:p14="http://schemas.microsoft.com/office/powerpoint/2010/main" val="60863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A03B031-3571-C98A-5362-0B49A58D5279}"/>
              </a:ext>
            </a:extLst>
          </p:cNvPr>
          <p:cNvSpPr>
            <a:spLocks noGrp="1"/>
          </p:cNvSpPr>
          <p:nvPr>
            <p:ph type="title"/>
          </p:nvPr>
        </p:nvSpPr>
        <p:spPr/>
        <p:txBody>
          <a:bodyPr/>
          <a:lstStyle/>
          <a:p>
            <a:r>
              <a:rPr lang="ar-SA" dirty="0"/>
              <a:t>على بركة الله نبدأ.... </a:t>
            </a:r>
          </a:p>
        </p:txBody>
      </p:sp>
      <p:sp>
        <p:nvSpPr>
          <p:cNvPr id="3" name="عنصر نائب للمحتوى 2">
            <a:extLst>
              <a:ext uri="{FF2B5EF4-FFF2-40B4-BE49-F238E27FC236}">
                <a16:creationId xmlns:a16="http://schemas.microsoft.com/office/drawing/2014/main" id="{5342F7A8-FD2E-2DC4-6C04-D6AC1DB58ED0}"/>
              </a:ext>
            </a:extLst>
          </p:cNvPr>
          <p:cNvSpPr>
            <a:spLocks noGrp="1"/>
          </p:cNvSpPr>
          <p:nvPr>
            <p:ph idx="1"/>
          </p:nvPr>
        </p:nvSpPr>
        <p:spPr/>
        <p:txBody>
          <a:bodyPr>
            <a:normAutofit/>
          </a:bodyPr>
          <a:lstStyle/>
          <a:p>
            <a:pPr marL="0" indent="0">
              <a:buNone/>
            </a:pPr>
            <a:r>
              <a:rPr lang="ar-SA" sz="3600" dirty="0"/>
              <a:t>من خبرتكم حدثوني عن صعوبات تواجهكم في الفصول المدرسية ؟ </a:t>
            </a:r>
          </a:p>
        </p:txBody>
      </p:sp>
      <p:pic>
        <p:nvPicPr>
          <p:cNvPr id="4" name="صورة 3">
            <a:extLst>
              <a:ext uri="{FF2B5EF4-FFF2-40B4-BE49-F238E27FC236}">
                <a16:creationId xmlns:a16="http://schemas.microsoft.com/office/drawing/2014/main" id="{180FCCDB-8BF5-8C37-3868-4EBEB6CE76AE}"/>
              </a:ext>
            </a:extLst>
          </p:cNvPr>
          <p:cNvPicPr>
            <a:picLocks noChangeAspect="1"/>
          </p:cNvPicPr>
          <p:nvPr/>
        </p:nvPicPr>
        <p:blipFill>
          <a:blip r:embed="rId2"/>
          <a:stretch>
            <a:fillRect/>
          </a:stretch>
        </p:blipFill>
        <p:spPr>
          <a:xfrm>
            <a:off x="1005877" y="3794760"/>
            <a:ext cx="4422001" cy="2390583"/>
          </a:xfrm>
          <a:prstGeom prst="rect">
            <a:avLst/>
          </a:prstGeom>
        </p:spPr>
      </p:pic>
    </p:spTree>
    <p:extLst>
      <p:ext uri="{BB962C8B-B14F-4D97-AF65-F5344CB8AC3E}">
        <p14:creationId xmlns:p14="http://schemas.microsoft.com/office/powerpoint/2010/main" val="396318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67BA5F-10E8-DFDB-5B5B-BD87319D9CFD}"/>
              </a:ext>
            </a:extLst>
          </p:cNvPr>
          <p:cNvSpPr>
            <a:spLocks noGrp="1"/>
          </p:cNvSpPr>
          <p:nvPr>
            <p:ph type="title"/>
          </p:nvPr>
        </p:nvSpPr>
        <p:spPr>
          <a:xfrm>
            <a:off x="838200" y="365125"/>
            <a:ext cx="10515600" cy="1661185"/>
          </a:xfrm>
        </p:spPr>
        <p:txBody>
          <a:bodyPr/>
          <a:lstStyle/>
          <a:p>
            <a:r>
              <a:rPr lang="ar-SA" dirty="0"/>
              <a:t>الإدارة الصفية .... هل تستطيع؟  </a:t>
            </a:r>
          </a:p>
        </p:txBody>
      </p:sp>
      <p:pic>
        <p:nvPicPr>
          <p:cNvPr id="4" name="عنصر نائب للمحتوى 3">
            <a:extLst>
              <a:ext uri="{FF2B5EF4-FFF2-40B4-BE49-F238E27FC236}">
                <a16:creationId xmlns:a16="http://schemas.microsoft.com/office/drawing/2014/main" id="{3177046C-95C3-36DC-6C18-C10AEB7556BB}"/>
              </a:ext>
            </a:extLst>
          </p:cNvPr>
          <p:cNvPicPr>
            <a:picLocks noGrp="1" noChangeAspect="1"/>
          </p:cNvPicPr>
          <p:nvPr>
            <p:ph idx="1"/>
          </p:nvPr>
        </p:nvPicPr>
        <p:blipFill>
          <a:blip r:embed="rId2"/>
          <a:stretch>
            <a:fillRect/>
          </a:stretch>
        </p:blipFill>
        <p:spPr>
          <a:xfrm>
            <a:off x="1773802" y="2795041"/>
            <a:ext cx="8644395" cy="3262579"/>
          </a:xfrm>
          <a:prstGeom prst="rect">
            <a:avLst/>
          </a:prstGeom>
        </p:spPr>
      </p:pic>
    </p:spTree>
    <p:extLst>
      <p:ext uri="{BB962C8B-B14F-4D97-AF65-F5344CB8AC3E}">
        <p14:creationId xmlns:p14="http://schemas.microsoft.com/office/powerpoint/2010/main" val="3103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827973-4B8C-0D44-09E9-BC9B2B001F3F}"/>
              </a:ext>
            </a:extLst>
          </p:cNvPr>
          <p:cNvSpPr>
            <a:spLocks noGrp="1"/>
          </p:cNvSpPr>
          <p:nvPr>
            <p:ph type="title"/>
          </p:nvPr>
        </p:nvSpPr>
        <p:spPr/>
        <p:txBody>
          <a:bodyPr/>
          <a:lstStyle/>
          <a:p>
            <a:r>
              <a:rPr lang="ar-SA" dirty="0"/>
              <a:t>تعريف للإدارة الصفية</a:t>
            </a:r>
          </a:p>
        </p:txBody>
      </p:sp>
      <p:sp>
        <p:nvSpPr>
          <p:cNvPr id="3" name="عنصر نائب للمحتوى 2">
            <a:extLst>
              <a:ext uri="{FF2B5EF4-FFF2-40B4-BE49-F238E27FC236}">
                <a16:creationId xmlns:a16="http://schemas.microsoft.com/office/drawing/2014/main" id="{9E2430A7-1126-8288-E5A8-16801FB75510}"/>
              </a:ext>
            </a:extLst>
          </p:cNvPr>
          <p:cNvSpPr>
            <a:spLocks noGrp="1"/>
          </p:cNvSpPr>
          <p:nvPr>
            <p:ph idx="1"/>
          </p:nvPr>
        </p:nvSpPr>
        <p:spPr>
          <a:xfrm>
            <a:off x="1154954" y="2603499"/>
            <a:ext cx="8825659" cy="4192321"/>
          </a:xfrm>
        </p:spPr>
        <p:txBody>
          <a:bodyPr>
            <a:normAutofit/>
          </a:bodyPr>
          <a:lstStyle/>
          <a:p>
            <a:pPr marL="0" indent="0">
              <a:buNone/>
            </a:pPr>
            <a:endParaRPr lang="ar-SA" dirty="0"/>
          </a:p>
          <a:p>
            <a:pPr marL="0" indent="0">
              <a:buNone/>
            </a:pPr>
            <a:r>
              <a:rPr lang="ar-SA" sz="3600" dirty="0"/>
              <a:t>- التنظيم داخل الحجرة الصفية لتعليم فعال</a:t>
            </a:r>
          </a:p>
          <a:p>
            <a:pPr marL="0" indent="0">
              <a:buNone/>
            </a:pPr>
            <a:endParaRPr lang="ar-SA" sz="3600" dirty="0"/>
          </a:p>
          <a:p>
            <a:pPr marL="0" indent="0">
              <a:buNone/>
            </a:pPr>
            <a:r>
              <a:rPr lang="ar-SA" sz="3600" dirty="0"/>
              <a:t>- الهيمنة الإدارية في البيئة الصفية </a:t>
            </a:r>
          </a:p>
          <a:p>
            <a:pPr marL="0" indent="0">
              <a:buNone/>
            </a:pPr>
            <a:endParaRPr lang="ar-SA" sz="3600" dirty="0"/>
          </a:p>
          <a:p>
            <a:pPr marL="0" indent="0">
              <a:buNone/>
            </a:pPr>
            <a:r>
              <a:rPr lang="ar-SA" sz="3600" dirty="0"/>
              <a:t>- الطرق والاستراتيجيات التي تجعل البيئة الصفية جاذبة </a:t>
            </a:r>
          </a:p>
        </p:txBody>
      </p:sp>
    </p:spTree>
    <p:extLst>
      <p:ext uri="{BB962C8B-B14F-4D97-AF65-F5344CB8AC3E}">
        <p14:creationId xmlns:p14="http://schemas.microsoft.com/office/powerpoint/2010/main" val="91025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9C8F5E-87F9-2A41-8064-67F06651D8D2}"/>
              </a:ext>
            </a:extLst>
          </p:cNvPr>
          <p:cNvSpPr>
            <a:spLocks noGrp="1"/>
          </p:cNvSpPr>
          <p:nvPr>
            <p:ph type="title"/>
          </p:nvPr>
        </p:nvSpPr>
        <p:spPr/>
        <p:txBody>
          <a:bodyPr/>
          <a:lstStyle/>
          <a:p>
            <a:r>
              <a:rPr lang="ar-SA" dirty="0"/>
              <a:t>مهام المدير الصفي.</a:t>
            </a:r>
          </a:p>
        </p:txBody>
      </p:sp>
      <p:graphicFrame>
        <p:nvGraphicFramePr>
          <p:cNvPr id="4" name="عنصر نائب للمحتوى 3">
            <a:extLst>
              <a:ext uri="{FF2B5EF4-FFF2-40B4-BE49-F238E27FC236}">
                <a16:creationId xmlns:a16="http://schemas.microsoft.com/office/drawing/2014/main" id="{3A40774D-1DCA-FB1F-C19B-D0E1C5047E71}"/>
              </a:ext>
            </a:extLst>
          </p:cNvPr>
          <p:cNvGraphicFramePr>
            <a:graphicFrameLocks noGrp="1"/>
          </p:cNvGraphicFramePr>
          <p:nvPr>
            <p:ph idx="1"/>
            <p:extLst>
              <p:ext uri="{D42A27DB-BD31-4B8C-83A1-F6EECF244321}">
                <p14:modId xmlns:p14="http://schemas.microsoft.com/office/powerpoint/2010/main" val="1283980640"/>
              </p:ext>
            </p:extLst>
          </p:nvPr>
        </p:nvGraphicFramePr>
        <p:xfrm>
          <a:off x="838200" y="1825624"/>
          <a:ext cx="10515600" cy="4977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66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مجلس إدارة أيون">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مجلس إدارة 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جلس إدارة 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2496</TotalTime>
  <Words>706</Words>
  <Application>Microsoft Office PowerPoint</Application>
  <PresentationFormat>شاشة عريضة</PresentationFormat>
  <Paragraphs>120</Paragraphs>
  <Slides>41</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41</vt:i4>
      </vt:variant>
    </vt:vector>
  </HeadingPairs>
  <TitlesOfParts>
    <vt:vector size="47" baseType="lpstr">
      <vt:lpstr>Arial</vt:lpstr>
      <vt:lpstr>Century Gothic</vt:lpstr>
      <vt:lpstr>Georgia</vt:lpstr>
      <vt:lpstr>Wingdings 2</vt:lpstr>
      <vt:lpstr>Wingdings 3</vt:lpstr>
      <vt:lpstr>مجلس إدارة أيون</vt:lpstr>
      <vt:lpstr>الإدارة الصفية </vt:lpstr>
      <vt:lpstr>أهلا ومرحبا </vt:lpstr>
      <vt:lpstr>المحاور</vt:lpstr>
      <vt:lpstr>اتفاقية اللقاء </vt:lpstr>
      <vt:lpstr>تدريب 1</vt:lpstr>
      <vt:lpstr>على بركة الله نبدأ.... </vt:lpstr>
      <vt:lpstr>الإدارة الصفية .... هل تستطيع؟  </vt:lpstr>
      <vt:lpstr>تعريف للإدارة الصفية</vt:lpstr>
      <vt:lpstr>مهام المدير الصفي.</vt:lpstr>
      <vt:lpstr>المقصود بالتنظيم</vt:lpstr>
      <vt:lpstr>التهيبئة</vt:lpstr>
      <vt:lpstr>اضاءة</vt:lpstr>
      <vt:lpstr>الفروق الفردية </vt:lpstr>
      <vt:lpstr>ما لفرق؟ </vt:lpstr>
      <vt:lpstr>عرض تقديمي في PowerPoint</vt:lpstr>
      <vt:lpstr>القاعدة في التحفيز</vt:lpstr>
      <vt:lpstr>20 دقيقة </vt:lpstr>
      <vt:lpstr>اثارة الدافعية</vt:lpstr>
      <vt:lpstr>حل المشكلات</vt:lpstr>
      <vt:lpstr>عرض تقديمي في PowerPoint</vt:lpstr>
      <vt:lpstr>اليوم الثاني</vt:lpstr>
      <vt:lpstr>عرض تقديمي في PowerPoint</vt:lpstr>
      <vt:lpstr>أنماط الإدارة الصفية </vt:lpstr>
      <vt:lpstr>الأنا </vt:lpstr>
      <vt:lpstr>ثمار ذاك النمط </vt:lpstr>
      <vt:lpstr>إيجابيات النمط التسلطي</vt:lpstr>
      <vt:lpstr>كيف السبيل ؟ </vt:lpstr>
      <vt:lpstr>التوكيل</vt:lpstr>
      <vt:lpstr>ماذا سيكون؟</vt:lpstr>
      <vt:lpstr>هل للفوضى ثمار؟</vt:lpstr>
      <vt:lpstr>نمط توزيع المهام</vt:lpstr>
      <vt:lpstr>تدريب</vt:lpstr>
      <vt:lpstr>20 دقيقة</vt:lpstr>
      <vt:lpstr>مفاتيح الإدارة المؤثرة</vt:lpstr>
      <vt:lpstr>كن يقظاً</vt:lpstr>
      <vt:lpstr>انتبه</vt:lpstr>
      <vt:lpstr>لتكون أقوى</vt:lpstr>
      <vt:lpstr>اضاءة</vt:lpstr>
      <vt:lpstr>أكتب لي كلمات إدارية سوف تطبقها في الفصل </vt:lpstr>
      <vt:lpstr>المراجع</vt:lpstr>
      <vt:lpstr>شكرا لحضوركم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الإدارة الصفية </dc:title>
  <dc:creator>لينة</dc:creator>
  <cp:lastModifiedBy>لينة</cp:lastModifiedBy>
  <cp:revision>9</cp:revision>
  <dcterms:created xsi:type="dcterms:W3CDTF">2023-08-27T08:10:27Z</dcterms:created>
  <dcterms:modified xsi:type="dcterms:W3CDTF">2023-08-29T15:56:28Z</dcterms:modified>
</cp:coreProperties>
</file>