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1" r:id="rId2"/>
    <p:sldId id="258" r:id="rId3"/>
    <p:sldId id="259" r:id="rId4"/>
    <p:sldId id="262" r:id="rId5"/>
    <p:sldId id="263" r:id="rId6"/>
    <p:sldId id="269" r:id="rId7"/>
    <p:sldId id="270" r:id="rId8"/>
    <p:sldId id="273" r:id="rId9"/>
    <p:sldId id="282" r:id="rId10"/>
    <p:sldId id="281" r:id="rId11"/>
    <p:sldId id="260" r:id="rId12"/>
    <p:sldId id="264" r:id="rId13"/>
    <p:sldId id="271" r:id="rId14"/>
    <p:sldId id="275" r:id="rId15"/>
    <p:sldId id="278" r:id="rId16"/>
    <p:sldId id="272" r:id="rId17"/>
    <p:sldId id="276" r:id="rId18"/>
    <p:sldId id="277" r:id="rId19"/>
    <p:sldId id="279" r:id="rId20"/>
    <p:sldId id="283" r:id="rId21"/>
    <p:sldId id="284" r:id="rId22"/>
    <p:sldId id="256" r:id="rId23"/>
    <p:sldId id="286" r:id="rId24"/>
    <p:sldId id="287" r:id="rId25"/>
    <p:sldId id="257" r:id="rId26"/>
    <p:sldId id="288" r:id="rId27"/>
    <p:sldId id="289" r:id="rId28"/>
    <p:sldId id="290" r:id="rId29"/>
    <p:sldId id="296" r:id="rId30"/>
    <p:sldId id="291" r:id="rId31"/>
    <p:sldId id="292" r:id="rId32"/>
    <p:sldId id="293" r:id="rId33"/>
    <p:sldId id="294" r:id="rId34"/>
    <p:sldId id="285" r:id="rId35"/>
    <p:sldId id="29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546AD-DE13-4CB7-8D8D-9371FDCDD78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EE7A740-29C1-414D-A701-EC6570DAAA6F}">
      <dgm:prSet phldrT="[نص]"/>
      <dgm:spPr/>
      <dgm:t>
        <a:bodyPr/>
        <a:lstStyle/>
        <a:p>
          <a:pPr rtl="1"/>
          <a:r>
            <a:rPr lang="ar-SA" dirty="0"/>
            <a:t>قصير المدى</a:t>
          </a:r>
        </a:p>
      </dgm:t>
    </dgm:pt>
    <dgm:pt modelId="{09768F76-79A1-4D58-BB0D-0A71C6BA3755}" type="parTrans" cxnId="{29DEDD8B-3BB7-4CB3-86B1-80774479C844}">
      <dgm:prSet/>
      <dgm:spPr/>
      <dgm:t>
        <a:bodyPr/>
        <a:lstStyle/>
        <a:p>
          <a:pPr rtl="1"/>
          <a:endParaRPr lang="ar-SA"/>
        </a:p>
      </dgm:t>
    </dgm:pt>
    <dgm:pt modelId="{52179D5B-BD8B-4780-BC7F-0593538EC8E8}" type="sibTrans" cxnId="{29DEDD8B-3BB7-4CB3-86B1-80774479C844}">
      <dgm:prSet/>
      <dgm:spPr/>
      <dgm:t>
        <a:bodyPr/>
        <a:lstStyle/>
        <a:p>
          <a:pPr rtl="1"/>
          <a:endParaRPr lang="ar-SA"/>
        </a:p>
      </dgm:t>
    </dgm:pt>
    <dgm:pt modelId="{F452A888-01E5-4E78-A4BD-B15ABDC5E13A}">
      <dgm:prSet phldrT="[نص]"/>
      <dgm:spPr/>
      <dgm:t>
        <a:bodyPr/>
        <a:lstStyle/>
        <a:p>
          <a:pPr rtl="1"/>
          <a:r>
            <a:rPr lang="ar-SA" dirty="0"/>
            <a:t>طويل المدى</a:t>
          </a:r>
        </a:p>
      </dgm:t>
    </dgm:pt>
    <dgm:pt modelId="{F4B9A2B8-49B7-4839-8F90-0E980330F82C}" type="parTrans" cxnId="{B0EAC7E4-6830-4BB0-8FB8-D02B8138A248}">
      <dgm:prSet/>
      <dgm:spPr/>
      <dgm:t>
        <a:bodyPr/>
        <a:lstStyle/>
        <a:p>
          <a:pPr rtl="1"/>
          <a:endParaRPr lang="ar-SA"/>
        </a:p>
      </dgm:t>
    </dgm:pt>
    <dgm:pt modelId="{C2584D2A-95A1-4295-9DFB-591DDF76BA41}" type="sibTrans" cxnId="{B0EAC7E4-6830-4BB0-8FB8-D02B8138A248}">
      <dgm:prSet/>
      <dgm:spPr/>
      <dgm:t>
        <a:bodyPr/>
        <a:lstStyle/>
        <a:p>
          <a:pPr rtl="1"/>
          <a:endParaRPr lang="ar-SA"/>
        </a:p>
      </dgm:t>
    </dgm:pt>
    <dgm:pt modelId="{B0B9E127-B7B9-4A74-A1C4-FFA2EE93FAE4}" type="pres">
      <dgm:prSet presAssocID="{D40546AD-DE13-4CB7-8D8D-9371FDCDD782}" presName="compositeShape" presStyleCnt="0">
        <dgm:presLayoutVars>
          <dgm:chMax val="2"/>
          <dgm:dir/>
          <dgm:resizeHandles val="exact"/>
        </dgm:presLayoutVars>
      </dgm:prSet>
      <dgm:spPr/>
    </dgm:pt>
    <dgm:pt modelId="{7F066140-65A8-4E38-8D30-82115228178A}" type="pres">
      <dgm:prSet presAssocID="{D40546AD-DE13-4CB7-8D8D-9371FDCDD782}" presName="ribbon" presStyleLbl="node1" presStyleIdx="0" presStyleCnt="1"/>
      <dgm:spPr/>
    </dgm:pt>
    <dgm:pt modelId="{4EFB0148-261A-4C53-870D-0BA0E8C17599}" type="pres">
      <dgm:prSet presAssocID="{D40546AD-DE13-4CB7-8D8D-9371FDCDD78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EF0534C-4935-4DDD-9FFF-696432EF44FB}" type="pres">
      <dgm:prSet presAssocID="{D40546AD-DE13-4CB7-8D8D-9371FDCDD78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F605E09-2922-4842-9ED1-838CEF1A5DB9}" type="presOf" srcId="{D40546AD-DE13-4CB7-8D8D-9371FDCDD782}" destId="{B0B9E127-B7B9-4A74-A1C4-FFA2EE93FAE4}" srcOrd="0" destOrd="0" presId="urn:microsoft.com/office/officeart/2005/8/layout/arrow6"/>
    <dgm:cxn modelId="{6589F10C-2BCE-48A4-AC1C-E8A115154CA3}" type="presOf" srcId="{F452A888-01E5-4E78-A4BD-B15ABDC5E13A}" destId="{2EF0534C-4935-4DDD-9FFF-696432EF44FB}" srcOrd="0" destOrd="0" presId="urn:microsoft.com/office/officeart/2005/8/layout/arrow6"/>
    <dgm:cxn modelId="{29DEDD8B-3BB7-4CB3-86B1-80774479C844}" srcId="{D40546AD-DE13-4CB7-8D8D-9371FDCDD782}" destId="{2EE7A740-29C1-414D-A701-EC6570DAAA6F}" srcOrd="0" destOrd="0" parTransId="{09768F76-79A1-4D58-BB0D-0A71C6BA3755}" sibTransId="{52179D5B-BD8B-4780-BC7F-0593538EC8E8}"/>
    <dgm:cxn modelId="{B0EAC7E4-6830-4BB0-8FB8-D02B8138A248}" srcId="{D40546AD-DE13-4CB7-8D8D-9371FDCDD782}" destId="{F452A888-01E5-4E78-A4BD-B15ABDC5E13A}" srcOrd="1" destOrd="0" parTransId="{F4B9A2B8-49B7-4839-8F90-0E980330F82C}" sibTransId="{C2584D2A-95A1-4295-9DFB-591DDF76BA41}"/>
    <dgm:cxn modelId="{C6539EFC-2009-4FDE-AF2D-6D410587D447}" type="presOf" srcId="{2EE7A740-29C1-414D-A701-EC6570DAAA6F}" destId="{4EFB0148-261A-4C53-870D-0BA0E8C17599}" srcOrd="0" destOrd="0" presId="urn:microsoft.com/office/officeart/2005/8/layout/arrow6"/>
    <dgm:cxn modelId="{9E246B39-CA5A-4954-94B6-86A3AFD438B7}" type="presParOf" srcId="{B0B9E127-B7B9-4A74-A1C4-FFA2EE93FAE4}" destId="{7F066140-65A8-4E38-8D30-82115228178A}" srcOrd="0" destOrd="0" presId="urn:microsoft.com/office/officeart/2005/8/layout/arrow6"/>
    <dgm:cxn modelId="{CA3B356F-A3F9-4E21-805F-E272064B3F9B}" type="presParOf" srcId="{B0B9E127-B7B9-4A74-A1C4-FFA2EE93FAE4}" destId="{4EFB0148-261A-4C53-870D-0BA0E8C17599}" srcOrd="1" destOrd="0" presId="urn:microsoft.com/office/officeart/2005/8/layout/arrow6"/>
    <dgm:cxn modelId="{AF16DE0D-E22B-489D-9AE2-3D7A2A7A33DD}" type="presParOf" srcId="{B0B9E127-B7B9-4A74-A1C4-FFA2EE93FAE4}" destId="{2EF0534C-4935-4DDD-9FFF-696432EF44F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1E4A9-66D3-4ED2-B56A-A8A8F924F9C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1C2FFD0-588A-4F3F-8E3A-01BC6FB65F1D}">
      <dgm:prSet phldrT="[نص]"/>
      <dgm:spPr/>
      <dgm:t>
        <a:bodyPr/>
        <a:lstStyle/>
        <a:p>
          <a:pPr rtl="1"/>
          <a:r>
            <a:rPr lang="ar-SA" dirty="0"/>
            <a:t>تحديد الهدف</a:t>
          </a:r>
        </a:p>
      </dgm:t>
    </dgm:pt>
    <dgm:pt modelId="{2E8A4981-C9F1-4623-8995-BBFE20B5FD59}" type="parTrans" cxnId="{0D32E6FE-4C51-48DE-9EF5-DDC56C82E07B}">
      <dgm:prSet/>
      <dgm:spPr/>
      <dgm:t>
        <a:bodyPr/>
        <a:lstStyle/>
        <a:p>
          <a:pPr rtl="1"/>
          <a:endParaRPr lang="ar-SA"/>
        </a:p>
      </dgm:t>
    </dgm:pt>
    <dgm:pt modelId="{78B83562-874D-48EA-B68C-9ECEEB56DA39}" type="sibTrans" cxnId="{0D32E6FE-4C51-48DE-9EF5-DDC56C82E07B}">
      <dgm:prSet/>
      <dgm:spPr/>
      <dgm:t>
        <a:bodyPr/>
        <a:lstStyle/>
        <a:p>
          <a:pPr rtl="1"/>
          <a:endParaRPr lang="ar-SA"/>
        </a:p>
      </dgm:t>
    </dgm:pt>
    <dgm:pt modelId="{0EE7CCD3-FE79-4CCD-B46F-E78C9FFD96A1}">
      <dgm:prSet phldrT="[نص]"/>
      <dgm:spPr/>
      <dgm:t>
        <a:bodyPr/>
        <a:lstStyle/>
        <a:p>
          <a:pPr rtl="1"/>
          <a:r>
            <a:rPr lang="ar-SA" dirty="0"/>
            <a:t>المعرفة النظرية</a:t>
          </a:r>
        </a:p>
      </dgm:t>
    </dgm:pt>
    <dgm:pt modelId="{38FDF787-33F9-476F-9D6D-542489CF870E}" type="parTrans" cxnId="{3F9D032E-80A1-42A5-B446-1D65E42B857B}">
      <dgm:prSet/>
      <dgm:spPr/>
      <dgm:t>
        <a:bodyPr/>
        <a:lstStyle/>
        <a:p>
          <a:pPr rtl="1"/>
          <a:endParaRPr lang="ar-SA"/>
        </a:p>
      </dgm:t>
    </dgm:pt>
    <dgm:pt modelId="{1E4F5AC6-8267-4557-AB93-87E02FDA52A1}" type="sibTrans" cxnId="{3F9D032E-80A1-42A5-B446-1D65E42B857B}">
      <dgm:prSet/>
      <dgm:spPr/>
      <dgm:t>
        <a:bodyPr/>
        <a:lstStyle/>
        <a:p>
          <a:pPr rtl="1"/>
          <a:endParaRPr lang="ar-SA"/>
        </a:p>
      </dgm:t>
    </dgm:pt>
    <dgm:pt modelId="{D25DA8C6-92C1-4AE9-9365-F32B070C03FC}">
      <dgm:prSet phldrT="[نص]"/>
      <dgm:spPr/>
      <dgm:t>
        <a:bodyPr/>
        <a:lstStyle/>
        <a:p>
          <a:pPr rtl="1"/>
          <a:r>
            <a:rPr lang="ar-SA" dirty="0"/>
            <a:t>الاستراتيجيات</a:t>
          </a:r>
        </a:p>
      </dgm:t>
    </dgm:pt>
    <dgm:pt modelId="{62F1B2DA-34CA-48AE-A452-A7D6D3EA95C3}" type="parTrans" cxnId="{047AE758-3282-4426-8F72-36753AAB6425}">
      <dgm:prSet/>
      <dgm:spPr/>
      <dgm:t>
        <a:bodyPr/>
        <a:lstStyle/>
        <a:p>
          <a:pPr rtl="1"/>
          <a:endParaRPr lang="ar-SA"/>
        </a:p>
      </dgm:t>
    </dgm:pt>
    <dgm:pt modelId="{28337DFE-9863-44A0-A4DD-E5604D86A7D1}" type="sibTrans" cxnId="{047AE758-3282-4426-8F72-36753AAB6425}">
      <dgm:prSet/>
      <dgm:spPr/>
      <dgm:t>
        <a:bodyPr/>
        <a:lstStyle/>
        <a:p>
          <a:pPr rtl="1"/>
          <a:endParaRPr lang="ar-SA"/>
        </a:p>
      </dgm:t>
    </dgm:pt>
    <dgm:pt modelId="{42EA58BC-9F86-4082-A981-DA1A35936D8B}">
      <dgm:prSet phldrT="[نص]"/>
      <dgm:spPr/>
      <dgm:t>
        <a:bodyPr/>
        <a:lstStyle/>
        <a:p>
          <a:pPr rtl="1"/>
          <a:r>
            <a:rPr lang="ar-SA" dirty="0"/>
            <a:t>التقويم </a:t>
          </a:r>
        </a:p>
      </dgm:t>
    </dgm:pt>
    <dgm:pt modelId="{FD95CEFE-A7D6-463D-8436-96CBE269B974}" type="parTrans" cxnId="{92FBF277-257C-4448-BFF4-8B1F1EACE306}">
      <dgm:prSet/>
      <dgm:spPr/>
      <dgm:t>
        <a:bodyPr/>
        <a:lstStyle/>
        <a:p>
          <a:pPr rtl="1"/>
          <a:endParaRPr lang="ar-SA"/>
        </a:p>
      </dgm:t>
    </dgm:pt>
    <dgm:pt modelId="{A80D09E9-3D46-4D33-BD4F-D2C99486C896}" type="sibTrans" cxnId="{92FBF277-257C-4448-BFF4-8B1F1EACE306}">
      <dgm:prSet/>
      <dgm:spPr/>
      <dgm:t>
        <a:bodyPr/>
        <a:lstStyle/>
        <a:p>
          <a:pPr rtl="1"/>
          <a:endParaRPr lang="ar-SA"/>
        </a:p>
      </dgm:t>
    </dgm:pt>
    <dgm:pt modelId="{3E8EC88B-6AA2-43BE-9CCC-DFD95AFBE26A}">
      <dgm:prSet phldrT="[نص]" phldr="1"/>
      <dgm:spPr/>
      <dgm:t>
        <a:bodyPr/>
        <a:lstStyle/>
        <a:p>
          <a:pPr rtl="1"/>
          <a:endParaRPr lang="ar-SA" dirty="0"/>
        </a:p>
      </dgm:t>
    </dgm:pt>
    <dgm:pt modelId="{521BF703-B216-4615-B767-D57E9F2D6CE4}" type="sibTrans" cxnId="{C1AFA558-A355-49F8-8BAC-D1A126F47035}">
      <dgm:prSet/>
      <dgm:spPr/>
      <dgm:t>
        <a:bodyPr/>
        <a:lstStyle/>
        <a:p>
          <a:pPr rtl="1"/>
          <a:endParaRPr lang="ar-SA"/>
        </a:p>
      </dgm:t>
    </dgm:pt>
    <dgm:pt modelId="{CA7F1951-31F9-4108-A6D7-8DEA84AE1E54}" type="parTrans" cxnId="{C1AFA558-A355-49F8-8BAC-D1A126F47035}">
      <dgm:prSet/>
      <dgm:spPr/>
      <dgm:t>
        <a:bodyPr/>
        <a:lstStyle/>
        <a:p>
          <a:pPr rtl="1"/>
          <a:endParaRPr lang="ar-SA"/>
        </a:p>
      </dgm:t>
    </dgm:pt>
    <dgm:pt modelId="{1B63E1FB-FE1A-48FF-83D3-5DE3EC539850}" type="pres">
      <dgm:prSet presAssocID="{3F11E4A9-66D3-4ED2-B56A-A8A8F924F9C6}" presName="composite" presStyleCnt="0">
        <dgm:presLayoutVars>
          <dgm:chMax val="1"/>
          <dgm:dir/>
          <dgm:resizeHandles val="exact"/>
        </dgm:presLayoutVars>
      </dgm:prSet>
      <dgm:spPr/>
    </dgm:pt>
    <dgm:pt modelId="{C4C9B19D-E27D-4CA8-A20C-5E535609493E}" type="pres">
      <dgm:prSet presAssocID="{3F11E4A9-66D3-4ED2-B56A-A8A8F924F9C6}" presName="radial" presStyleCnt="0">
        <dgm:presLayoutVars>
          <dgm:animLvl val="ctr"/>
        </dgm:presLayoutVars>
      </dgm:prSet>
      <dgm:spPr/>
    </dgm:pt>
    <dgm:pt modelId="{2118AB93-B4FD-4782-ABFE-9BC6027F5C1D}" type="pres">
      <dgm:prSet presAssocID="{3E8EC88B-6AA2-43BE-9CCC-DFD95AFBE26A}" presName="centerShape" presStyleLbl="vennNode1" presStyleIdx="0" presStyleCnt="5" custFlipVert="1" custScaleX="28272" custScaleY="1939" custLinFactNeighborX="801" custLinFactNeighborY="569"/>
      <dgm:spPr/>
    </dgm:pt>
    <dgm:pt modelId="{058371E5-644B-4DFD-AAE1-15B2D098780C}" type="pres">
      <dgm:prSet presAssocID="{A1C2FFD0-588A-4F3F-8E3A-01BC6FB65F1D}" presName="node" presStyleLbl="vennNode1" presStyleIdx="1" presStyleCnt="5" custScaleX="229973">
        <dgm:presLayoutVars>
          <dgm:bulletEnabled val="1"/>
        </dgm:presLayoutVars>
      </dgm:prSet>
      <dgm:spPr/>
    </dgm:pt>
    <dgm:pt modelId="{867627C8-725B-4073-837E-BEE7D76AFAD7}" type="pres">
      <dgm:prSet presAssocID="{0EE7CCD3-FE79-4CCD-B46F-E78C9FFD96A1}" presName="node" presStyleLbl="vennNode1" presStyleIdx="2" presStyleCnt="5" custScaleX="200056">
        <dgm:presLayoutVars>
          <dgm:bulletEnabled val="1"/>
        </dgm:presLayoutVars>
      </dgm:prSet>
      <dgm:spPr/>
    </dgm:pt>
    <dgm:pt modelId="{37698F01-D1CD-4D43-B6B2-1557BD862A7B}" type="pres">
      <dgm:prSet presAssocID="{D25DA8C6-92C1-4AE9-9365-F32B070C03FC}" presName="node" presStyleLbl="vennNode1" presStyleIdx="3" presStyleCnt="5" custScaleX="182524" custScaleY="132029" custRadScaleRad="96193" custRadScaleInc="631">
        <dgm:presLayoutVars>
          <dgm:bulletEnabled val="1"/>
        </dgm:presLayoutVars>
      </dgm:prSet>
      <dgm:spPr/>
    </dgm:pt>
    <dgm:pt modelId="{C2F0E80F-FE5B-43D1-AB33-E72E10CA3CC6}" type="pres">
      <dgm:prSet presAssocID="{42EA58BC-9F86-4082-A981-DA1A35936D8B}" presName="node" presStyleLbl="vennNode1" presStyleIdx="4" presStyleCnt="5" custScaleX="211277">
        <dgm:presLayoutVars>
          <dgm:bulletEnabled val="1"/>
        </dgm:presLayoutVars>
      </dgm:prSet>
      <dgm:spPr/>
    </dgm:pt>
  </dgm:ptLst>
  <dgm:cxnLst>
    <dgm:cxn modelId="{3F9D032E-80A1-42A5-B446-1D65E42B857B}" srcId="{3E8EC88B-6AA2-43BE-9CCC-DFD95AFBE26A}" destId="{0EE7CCD3-FE79-4CCD-B46F-E78C9FFD96A1}" srcOrd="1" destOrd="0" parTransId="{38FDF787-33F9-476F-9D6D-542489CF870E}" sibTransId="{1E4F5AC6-8267-4557-AB93-87E02FDA52A1}"/>
    <dgm:cxn modelId="{285FA12F-E20A-4270-ACC2-1B87243DD376}" type="presOf" srcId="{3F11E4A9-66D3-4ED2-B56A-A8A8F924F9C6}" destId="{1B63E1FB-FE1A-48FF-83D3-5DE3EC539850}" srcOrd="0" destOrd="0" presId="urn:microsoft.com/office/officeart/2005/8/layout/radial3"/>
    <dgm:cxn modelId="{13E0B149-2FAC-40EE-8287-BA22E28D04B5}" type="presOf" srcId="{42EA58BC-9F86-4082-A981-DA1A35936D8B}" destId="{C2F0E80F-FE5B-43D1-AB33-E72E10CA3CC6}" srcOrd="0" destOrd="0" presId="urn:microsoft.com/office/officeart/2005/8/layout/radial3"/>
    <dgm:cxn modelId="{90303350-675F-49FF-9A34-B515E4EB2294}" type="presOf" srcId="{0EE7CCD3-FE79-4CCD-B46F-E78C9FFD96A1}" destId="{867627C8-725B-4073-837E-BEE7D76AFAD7}" srcOrd="0" destOrd="0" presId="urn:microsoft.com/office/officeart/2005/8/layout/radial3"/>
    <dgm:cxn modelId="{92FBF277-257C-4448-BFF4-8B1F1EACE306}" srcId="{3E8EC88B-6AA2-43BE-9CCC-DFD95AFBE26A}" destId="{42EA58BC-9F86-4082-A981-DA1A35936D8B}" srcOrd="3" destOrd="0" parTransId="{FD95CEFE-A7D6-463D-8436-96CBE269B974}" sibTransId="{A80D09E9-3D46-4D33-BD4F-D2C99486C896}"/>
    <dgm:cxn modelId="{C1AFA558-A355-49F8-8BAC-D1A126F47035}" srcId="{3F11E4A9-66D3-4ED2-B56A-A8A8F924F9C6}" destId="{3E8EC88B-6AA2-43BE-9CCC-DFD95AFBE26A}" srcOrd="0" destOrd="0" parTransId="{CA7F1951-31F9-4108-A6D7-8DEA84AE1E54}" sibTransId="{521BF703-B216-4615-B767-D57E9F2D6CE4}"/>
    <dgm:cxn modelId="{047AE758-3282-4426-8F72-36753AAB6425}" srcId="{3E8EC88B-6AA2-43BE-9CCC-DFD95AFBE26A}" destId="{D25DA8C6-92C1-4AE9-9365-F32B070C03FC}" srcOrd="2" destOrd="0" parTransId="{62F1B2DA-34CA-48AE-A452-A7D6D3EA95C3}" sibTransId="{28337DFE-9863-44A0-A4DD-E5604D86A7D1}"/>
    <dgm:cxn modelId="{EE5F0B8C-57E7-409F-969F-881893128283}" type="presOf" srcId="{A1C2FFD0-588A-4F3F-8E3A-01BC6FB65F1D}" destId="{058371E5-644B-4DFD-AAE1-15B2D098780C}" srcOrd="0" destOrd="0" presId="urn:microsoft.com/office/officeart/2005/8/layout/radial3"/>
    <dgm:cxn modelId="{DEFB218F-F648-4400-988E-A7FD9831C5C7}" type="presOf" srcId="{D25DA8C6-92C1-4AE9-9365-F32B070C03FC}" destId="{37698F01-D1CD-4D43-B6B2-1557BD862A7B}" srcOrd="0" destOrd="0" presId="urn:microsoft.com/office/officeart/2005/8/layout/radial3"/>
    <dgm:cxn modelId="{7963F39B-7A3B-47B0-B309-9B7CBFA8B446}" type="presOf" srcId="{3E8EC88B-6AA2-43BE-9CCC-DFD95AFBE26A}" destId="{2118AB93-B4FD-4782-ABFE-9BC6027F5C1D}" srcOrd="0" destOrd="0" presId="urn:microsoft.com/office/officeart/2005/8/layout/radial3"/>
    <dgm:cxn modelId="{0D32E6FE-4C51-48DE-9EF5-DDC56C82E07B}" srcId="{3E8EC88B-6AA2-43BE-9CCC-DFD95AFBE26A}" destId="{A1C2FFD0-588A-4F3F-8E3A-01BC6FB65F1D}" srcOrd="0" destOrd="0" parTransId="{2E8A4981-C9F1-4623-8995-BBFE20B5FD59}" sibTransId="{78B83562-874D-48EA-B68C-9ECEEB56DA39}"/>
    <dgm:cxn modelId="{8A993878-E806-407C-89D3-3804923AE95E}" type="presParOf" srcId="{1B63E1FB-FE1A-48FF-83D3-5DE3EC539850}" destId="{C4C9B19D-E27D-4CA8-A20C-5E535609493E}" srcOrd="0" destOrd="0" presId="urn:microsoft.com/office/officeart/2005/8/layout/radial3"/>
    <dgm:cxn modelId="{C3581405-33CF-4CDA-A37F-F6A1FD172E1B}" type="presParOf" srcId="{C4C9B19D-E27D-4CA8-A20C-5E535609493E}" destId="{2118AB93-B4FD-4782-ABFE-9BC6027F5C1D}" srcOrd="0" destOrd="0" presId="urn:microsoft.com/office/officeart/2005/8/layout/radial3"/>
    <dgm:cxn modelId="{5E5C372A-AA0A-44C8-87BF-7D704BED8CA6}" type="presParOf" srcId="{C4C9B19D-E27D-4CA8-A20C-5E535609493E}" destId="{058371E5-644B-4DFD-AAE1-15B2D098780C}" srcOrd="1" destOrd="0" presId="urn:microsoft.com/office/officeart/2005/8/layout/radial3"/>
    <dgm:cxn modelId="{24C2EFF5-4AF0-4C7D-A827-49707A82FC51}" type="presParOf" srcId="{C4C9B19D-E27D-4CA8-A20C-5E535609493E}" destId="{867627C8-725B-4073-837E-BEE7D76AFAD7}" srcOrd="2" destOrd="0" presId="urn:microsoft.com/office/officeart/2005/8/layout/radial3"/>
    <dgm:cxn modelId="{C30E7FBC-CE12-4516-8EC5-8461E395EA52}" type="presParOf" srcId="{C4C9B19D-E27D-4CA8-A20C-5E535609493E}" destId="{37698F01-D1CD-4D43-B6B2-1557BD862A7B}" srcOrd="3" destOrd="0" presId="urn:microsoft.com/office/officeart/2005/8/layout/radial3"/>
    <dgm:cxn modelId="{18D6F391-8F82-48C3-9D0C-B8CB67558F21}" type="presParOf" srcId="{C4C9B19D-E27D-4CA8-A20C-5E535609493E}" destId="{C2F0E80F-FE5B-43D1-AB33-E72E10CA3CC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1E9D8-A4F4-40A8-9FE5-07217549517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01AF75-2302-483F-8B87-12FD57A32CFC}">
      <dgm:prSet phldrT="[نص]"/>
      <dgm:spPr/>
      <dgm:t>
        <a:bodyPr/>
        <a:lstStyle/>
        <a:p>
          <a:pPr rtl="1"/>
          <a:r>
            <a:rPr lang="ar-SA" dirty="0"/>
            <a:t>صياغة الأهداف</a:t>
          </a:r>
        </a:p>
      </dgm:t>
    </dgm:pt>
    <dgm:pt modelId="{EE540F04-A9BA-4D5A-90E3-2D03DFD37927}" type="parTrans" cxnId="{EC053E84-C966-4418-BF09-8F832D38E5F8}">
      <dgm:prSet/>
      <dgm:spPr/>
      <dgm:t>
        <a:bodyPr/>
        <a:lstStyle/>
        <a:p>
          <a:pPr rtl="1"/>
          <a:endParaRPr lang="ar-SA"/>
        </a:p>
      </dgm:t>
    </dgm:pt>
    <dgm:pt modelId="{27459DB9-AABD-49AE-AF57-D41A8C0F0A16}" type="sibTrans" cxnId="{EC053E84-C966-4418-BF09-8F832D38E5F8}">
      <dgm:prSet/>
      <dgm:spPr/>
      <dgm:t>
        <a:bodyPr/>
        <a:lstStyle/>
        <a:p>
          <a:pPr rtl="1"/>
          <a:endParaRPr lang="ar-SA"/>
        </a:p>
      </dgm:t>
    </dgm:pt>
    <dgm:pt modelId="{2FD82155-FC33-4FCD-92DD-D8F77DB2EFA4}">
      <dgm:prSet phldrT="[نص]"/>
      <dgm:spPr/>
      <dgm:t>
        <a:bodyPr/>
        <a:lstStyle/>
        <a:p>
          <a:pPr rtl="1"/>
          <a:r>
            <a:rPr lang="ar-SA" dirty="0"/>
            <a:t>الربط بالاستراتيجيات</a:t>
          </a:r>
        </a:p>
      </dgm:t>
    </dgm:pt>
    <dgm:pt modelId="{1EA13DAA-A7C4-4527-BA83-569806944C53}" type="parTrans" cxnId="{930DBE69-1280-443C-B8DD-0E6E95CAECD3}">
      <dgm:prSet/>
      <dgm:spPr/>
      <dgm:t>
        <a:bodyPr/>
        <a:lstStyle/>
        <a:p>
          <a:pPr rtl="1"/>
          <a:endParaRPr lang="ar-SA"/>
        </a:p>
      </dgm:t>
    </dgm:pt>
    <dgm:pt modelId="{6CFFAC40-F47E-4987-941C-9D114A2C3633}" type="sibTrans" cxnId="{930DBE69-1280-443C-B8DD-0E6E95CAECD3}">
      <dgm:prSet/>
      <dgm:spPr/>
      <dgm:t>
        <a:bodyPr/>
        <a:lstStyle/>
        <a:p>
          <a:pPr rtl="1"/>
          <a:endParaRPr lang="ar-SA"/>
        </a:p>
      </dgm:t>
    </dgm:pt>
    <dgm:pt modelId="{C4689F67-B063-439A-AE28-E6D82CE00517}">
      <dgm:prSet phldrT="[نص]"/>
      <dgm:spPr/>
      <dgm:t>
        <a:bodyPr/>
        <a:lstStyle/>
        <a:p>
          <a:pPr rtl="1"/>
          <a:r>
            <a:rPr lang="ar-SA" dirty="0"/>
            <a:t>توليد الأسئلة </a:t>
          </a:r>
        </a:p>
      </dgm:t>
    </dgm:pt>
    <dgm:pt modelId="{CBD5C685-F7CE-45F5-BC54-0F6F4B9A27BF}" type="parTrans" cxnId="{E3DC6A3D-5083-4D8D-BFBE-8FB61BF34D51}">
      <dgm:prSet/>
      <dgm:spPr/>
      <dgm:t>
        <a:bodyPr/>
        <a:lstStyle/>
        <a:p>
          <a:pPr rtl="1"/>
          <a:endParaRPr lang="ar-SA"/>
        </a:p>
      </dgm:t>
    </dgm:pt>
    <dgm:pt modelId="{D0091DDE-8443-486F-82C8-EF606DE9AD60}" type="sibTrans" cxnId="{E3DC6A3D-5083-4D8D-BFBE-8FB61BF34D51}">
      <dgm:prSet/>
      <dgm:spPr/>
      <dgm:t>
        <a:bodyPr/>
        <a:lstStyle/>
        <a:p>
          <a:pPr rtl="1"/>
          <a:endParaRPr lang="ar-SA"/>
        </a:p>
      </dgm:t>
    </dgm:pt>
    <dgm:pt modelId="{9D175012-2DE8-4A93-BE98-196E3D7B9F7E}" type="pres">
      <dgm:prSet presAssocID="{7E21E9D8-A4F4-40A8-9FE5-07217549517D}" presName="Name0" presStyleCnt="0">
        <dgm:presLayoutVars>
          <dgm:dir/>
          <dgm:animLvl val="lvl"/>
          <dgm:resizeHandles val="exact"/>
        </dgm:presLayoutVars>
      </dgm:prSet>
      <dgm:spPr/>
    </dgm:pt>
    <dgm:pt modelId="{F0BDB44C-DE78-4644-8215-DC2102E6BFBC}" type="pres">
      <dgm:prSet presAssocID="{1801AF75-2302-483F-8B87-12FD57A32C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61FC6C-4EC1-4E5C-914F-75BFF5234178}" type="pres">
      <dgm:prSet presAssocID="{27459DB9-AABD-49AE-AF57-D41A8C0F0A16}" presName="parTxOnlySpace" presStyleCnt="0"/>
      <dgm:spPr/>
    </dgm:pt>
    <dgm:pt modelId="{B42311DD-979A-466A-9442-FED89A001E0F}" type="pres">
      <dgm:prSet presAssocID="{2FD82155-FC33-4FCD-92DD-D8F77DB2EFA4}" presName="parTxOnly" presStyleLbl="node1" presStyleIdx="1" presStyleCnt="3" custLinFactNeighborX="0">
        <dgm:presLayoutVars>
          <dgm:chMax val="0"/>
          <dgm:chPref val="0"/>
          <dgm:bulletEnabled val="1"/>
        </dgm:presLayoutVars>
      </dgm:prSet>
      <dgm:spPr/>
    </dgm:pt>
    <dgm:pt modelId="{F12090D6-321C-4EA7-BF41-F6A5EA43AE4A}" type="pres">
      <dgm:prSet presAssocID="{6CFFAC40-F47E-4987-941C-9D114A2C3633}" presName="parTxOnlySpace" presStyleCnt="0"/>
      <dgm:spPr/>
    </dgm:pt>
    <dgm:pt modelId="{11856633-C022-4A43-BAFD-43BEBE76C6A0}" type="pres">
      <dgm:prSet presAssocID="{C4689F67-B063-439A-AE28-E6D82CE0051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38B823-1C03-44F4-89B1-0B3DA9E753F6}" type="presOf" srcId="{C4689F67-B063-439A-AE28-E6D82CE00517}" destId="{11856633-C022-4A43-BAFD-43BEBE76C6A0}" srcOrd="0" destOrd="0" presId="urn:microsoft.com/office/officeart/2005/8/layout/chevron1"/>
    <dgm:cxn modelId="{EE988434-F3B5-4193-9136-8D04869E643C}" type="presOf" srcId="{7E21E9D8-A4F4-40A8-9FE5-07217549517D}" destId="{9D175012-2DE8-4A93-BE98-196E3D7B9F7E}" srcOrd="0" destOrd="0" presId="urn:microsoft.com/office/officeart/2005/8/layout/chevron1"/>
    <dgm:cxn modelId="{E3DC6A3D-5083-4D8D-BFBE-8FB61BF34D51}" srcId="{7E21E9D8-A4F4-40A8-9FE5-07217549517D}" destId="{C4689F67-B063-439A-AE28-E6D82CE00517}" srcOrd="2" destOrd="0" parTransId="{CBD5C685-F7CE-45F5-BC54-0F6F4B9A27BF}" sibTransId="{D0091DDE-8443-486F-82C8-EF606DE9AD60}"/>
    <dgm:cxn modelId="{63EA4566-6A66-4AC5-8378-F3EEB74348BE}" type="presOf" srcId="{2FD82155-FC33-4FCD-92DD-D8F77DB2EFA4}" destId="{B42311DD-979A-466A-9442-FED89A001E0F}" srcOrd="0" destOrd="0" presId="urn:microsoft.com/office/officeart/2005/8/layout/chevron1"/>
    <dgm:cxn modelId="{930DBE69-1280-443C-B8DD-0E6E95CAECD3}" srcId="{7E21E9D8-A4F4-40A8-9FE5-07217549517D}" destId="{2FD82155-FC33-4FCD-92DD-D8F77DB2EFA4}" srcOrd="1" destOrd="0" parTransId="{1EA13DAA-A7C4-4527-BA83-569806944C53}" sibTransId="{6CFFAC40-F47E-4987-941C-9D114A2C3633}"/>
    <dgm:cxn modelId="{EC053E84-C966-4418-BF09-8F832D38E5F8}" srcId="{7E21E9D8-A4F4-40A8-9FE5-07217549517D}" destId="{1801AF75-2302-483F-8B87-12FD57A32CFC}" srcOrd="0" destOrd="0" parTransId="{EE540F04-A9BA-4D5A-90E3-2D03DFD37927}" sibTransId="{27459DB9-AABD-49AE-AF57-D41A8C0F0A16}"/>
    <dgm:cxn modelId="{69AFFFEE-1450-4CBD-9005-8DB37820FAA7}" type="presOf" srcId="{1801AF75-2302-483F-8B87-12FD57A32CFC}" destId="{F0BDB44C-DE78-4644-8215-DC2102E6BFBC}" srcOrd="0" destOrd="0" presId="urn:microsoft.com/office/officeart/2005/8/layout/chevron1"/>
    <dgm:cxn modelId="{D85BFBB7-F7CA-4E6A-B883-560814B01C50}" type="presParOf" srcId="{9D175012-2DE8-4A93-BE98-196E3D7B9F7E}" destId="{F0BDB44C-DE78-4644-8215-DC2102E6BFBC}" srcOrd="0" destOrd="0" presId="urn:microsoft.com/office/officeart/2005/8/layout/chevron1"/>
    <dgm:cxn modelId="{DFA562E3-C2D1-45BB-AAD5-AEDE9458C439}" type="presParOf" srcId="{9D175012-2DE8-4A93-BE98-196E3D7B9F7E}" destId="{C361FC6C-4EC1-4E5C-914F-75BFF5234178}" srcOrd="1" destOrd="0" presId="urn:microsoft.com/office/officeart/2005/8/layout/chevron1"/>
    <dgm:cxn modelId="{80D75181-4093-4FDB-AE59-83D6556BCFDD}" type="presParOf" srcId="{9D175012-2DE8-4A93-BE98-196E3D7B9F7E}" destId="{B42311DD-979A-466A-9442-FED89A001E0F}" srcOrd="2" destOrd="0" presId="urn:microsoft.com/office/officeart/2005/8/layout/chevron1"/>
    <dgm:cxn modelId="{BFDBF00A-017D-40EE-B2CB-6EA9C8160750}" type="presParOf" srcId="{9D175012-2DE8-4A93-BE98-196E3D7B9F7E}" destId="{F12090D6-321C-4EA7-BF41-F6A5EA43AE4A}" srcOrd="3" destOrd="0" presId="urn:microsoft.com/office/officeart/2005/8/layout/chevron1"/>
    <dgm:cxn modelId="{93D6960C-A54C-4916-A6F4-07D839E863C6}" type="presParOf" srcId="{9D175012-2DE8-4A93-BE98-196E3D7B9F7E}" destId="{11856633-C022-4A43-BAFD-43BEBE76C6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4AEC8-EFA2-4ED0-A0B9-AE3EBB17040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5F534B9-6FD8-4213-82A0-1AE0280C0FA4}">
      <dgm:prSet phldrT="[نص]"/>
      <dgm:spPr/>
      <dgm:t>
        <a:bodyPr/>
        <a:lstStyle/>
        <a:p>
          <a:pPr rtl="1"/>
          <a:r>
            <a:rPr lang="ar-SA" dirty="0"/>
            <a:t>الهدف</a:t>
          </a:r>
        </a:p>
      </dgm:t>
    </dgm:pt>
    <dgm:pt modelId="{E4B5F62B-08A4-49C9-B4DE-7BFEAED6C2A5}" type="parTrans" cxnId="{A9324745-6B76-4E8A-B768-EA09368705CE}">
      <dgm:prSet/>
      <dgm:spPr/>
      <dgm:t>
        <a:bodyPr/>
        <a:lstStyle/>
        <a:p>
          <a:pPr rtl="1"/>
          <a:endParaRPr lang="ar-SA"/>
        </a:p>
      </dgm:t>
    </dgm:pt>
    <dgm:pt modelId="{BAB8B349-25AE-49AB-8BFC-221C2E4DB2A3}" type="sibTrans" cxnId="{A9324745-6B76-4E8A-B768-EA09368705CE}">
      <dgm:prSet/>
      <dgm:spPr/>
      <dgm:t>
        <a:bodyPr/>
        <a:lstStyle/>
        <a:p>
          <a:pPr rtl="1"/>
          <a:endParaRPr lang="ar-SA"/>
        </a:p>
      </dgm:t>
    </dgm:pt>
    <dgm:pt modelId="{FFA29663-91F8-4675-AE49-DCE85D582EF2}">
      <dgm:prSet phldrT="[نص]"/>
      <dgm:spPr/>
      <dgm:t>
        <a:bodyPr/>
        <a:lstStyle/>
        <a:p>
          <a:pPr rtl="1"/>
          <a:r>
            <a:rPr lang="ar-SA" dirty="0"/>
            <a:t>تقييم</a:t>
          </a:r>
        </a:p>
      </dgm:t>
    </dgm:pt>
    <dgm:pt modelId="{BD642CE2-9E47-424F-B4B2-A772D5E854F4}" type="parTrans" cxnId="{A496F0DB-088C-4607-AF44-7E17301BCC4A}">
      <dgm:prSet/>
      <dgm:spPr/>
      <dgm:t>
        <a:bodyPr/>
        <a:lstStyle/>
        <a:p>
          <a:pPr rtl="1"/>
          <a:endParaRPr lang="ar-SA"/>
        </a:p>
      </dgm:t>
    </dgm:pt>
    <dgm:pt modelId="{DC60566E-1DB8-4A70-8C18-999C83B30CF8}" type="sibTrans" cxnId="{A496F0DB-088C-4607-AF44-7E17301BCC4A}">
      <dgm:prSet/>
      <dgm:spPr/>
      <dgm:t>
        <a:bodyPr/>
        <a:lstStyle/>
        <a:p>
          <a:pPr rtl="1"/>
          <a:endParaRPr lang="ar-SA"/>
        </a:p>
      </dgm:t>
    </dgm:pt>
    <dgm:pt modelId="{A804064A-CB19-4B94-86D2-5DB551DF6629}">
      <dgm:prSet phldrT="[نص]"/>
      <dgm:spPr/>
      <dgm:t>
        <a:bodyPr/>
        <a:lstStyle/>
        <a:p>
          <a:pPr rtl="1"/>
          <a:r>
            <a:rPr lang="ar-SA" dirty="0"/>
            <a:t>تقويم</a:t>
          </a:r>
        </a:p>
      </dgm:t>
    </dgm:pt>
    <dgm:pt modelId="{414ED0BB-FCBF-489A-B0D5-6C0630714045}" type="parTrans" cxnId="{E35088FC-1946-4B91-B32D-E9ED14672ECE}">
      <dgm:prSet/>
      <dgm:spPr/>
      <dgm:t>
        <a:bodyPr/>
        <a:lstStyle/>
        <a:p>
          <a:pPr rtl="1"/>
          <a:endParaRPr lang="ar-SA"/>
        </a:p>
      </dgm:t>
    </dgm:pt>
    <dgm:pt modelId="{136F2055-0A2D-48FA-8262-2A6619DF9AFF}" type="sibTrans" cxnId="{E35088FC-1946-4B91-B32D-E9ED14672ECE}">
      <dgm:prSet/>
      <dgm:spPr/>
      <dgm:t>
        <a:bodyPr/>
        <a:lstStyle/>
        <a:p>
          <a:pPr rtl="1"/>
          <a:endParaRPr lang="ar-SA"/>
        </a:p>
      </dgm:t>
    </dgm:pt>
    <dgm:pt modelId="{2CC33D70-0AB8-4FFA-B7DD-C2ACB5DF53C1}">
      <dgm:prSet phldrT="[نص]"/>
      <dgm:spPr/>
      <dgm:t>
        <a:bodyPr/>
        <a:lstStyle/>
        <a:p>
          <a:pPr rtl="1"/>
          <a:r>
            <a:rPr lang="ar-SA" dirty="0"/>
            <a:t>الغلق</a:t>
          </a:r>
        </a:p>
      </dgm:t>
    </dgm:pt>
    <dgm:pt modelId="{7BDDDD49-2D38-4125-B112-816F8C438796}" type="parTrans" cxnId="{23785B77-00C8-42D2-A0EA-7FB842E1F958}">
      <dgm:prSet/>
      <dgm:spPr/>
      <dgm:t>
        <a:bodyPr/>
        <a:lstStyle/>
        <a:p>
          <a:pPr rtl="1"/>
          <a:endParaRPr lang="ar-SA"/>
        </a:p>
      </dgm:t>
    </dgm:pt>
    <dgm:pt modelId="{EBB84AF1-D7A5-41B3-BD27-47CA9CED179F}" type="sibTrans" cxnId="{23785B77-00C8-42D2-A0EA-7FB842E1F958}">
      <dgm:prSet/>
      <dgm:spPr/>
      <dgm:t>
        <a:bodyPr/>
        <a:lstStyle/>
        <a:p>
          <a:pPr rtl="1"/>
          <a:endParaRPr lang="ar-SA"/>
        </a:p>
      </dgm:t>
    </dgm:pt>
    <dgm:pt modelId="{7276347E-9920-479E-B156-CDE5C97E9AF5}">
      <dgm:prSet phldrT="[نص]"/>
      <dgm:spPr/>
      <dgm:t>
        <a:bodyPr/>
        <a:lstStyle/>
        <a:p>
          <a:pPr rtl="1"/>
          <a:r>
            <a:rPr lang="ar-SA" dirty="0"/>
            <a:t>الواجب المنزلي</a:t>
          </a:r>
        </a:p>
      </dgm:t>
    </dgm:pt>
    <dgm:pt modelId="{D78B0936-290E-4088-993C-79CF86149D11}" type="parTrans" cxnId="{3709EE49-6E65-49D2-9396-31DCB8385092}">
      <dgm:prSet/>
      <dgm:spPr/>
      <dgm:t>
        <a:bodyPr/>
        <a:lstStyle/>
        <a:p>
          <a:pPr rtl="1"/>
          <a:endParaRPr lang="ar-SA"/>
        </a:p>
      </dgm:t>
    </dgm:pt>
    <dgm:pt modelId="{43A7D8A8-A95D-47E7-8597-034579AC5A22}" type="sibTrans" cxnId="{3709EE49-6E65-49D2-9396-31DCB8385092}">
      <dgm:prSet/>
      <dgm:spPr/>
      <dgm:t>
        <a:bodyPr/>
        <a:lstStyle/>
        <a:p>
          <a:pPr rtl="1"/>
          <a:endParaRPr lang="ar-SA"/>
        </a:p>
      </dgm:t>
    </dgm:pt>
    <dgm:pt modelId="{5AEC2002-A8DA-4E89-9A01-6F3C80735378}">
      <dgm:prSet/>
      <dgm:spPr/>
      <dgm:t>
        <a:bodyPr/>
        <a:lstStyle/>
        <a:p>
          <a:pPr rtl="1"/>
          <a:r>
            <a:rPr lang="ar-SA" dirty="0"/>
            <a:t>محتوى</a:t>
          </a:r>
        </a:p>
      </dgm:t>
    </dgm:pt>
    <dgm:pt modelId="{9DD2EBE1-8780-4726-9C7E-E2107BAFA1AA}" type="parTrans" cxnId="{619A24C1-DE04-4D03-9E5D-EBADF7B7AB03}">
      <dgm:prSet/>
      <dgm:spPr/>
      <dgm:t>
        <a:bodyPr/>
        <a:lstStyle/>
        <a:p>
          <a:pPr rtl="1"/>
          <a:endParaRPr lang="ar-SA"/>
        </a:p>
      </dgm:t>
    </dgm:pt>
    <dgm:pt modelId="{4C87C598-F551-466A-82E0-7B35942EAE89}" type="sibTrans" cxnId="{619A24C1-DE04-4D03-9E5D-EBADF7B7AB03}">
      <dgm:prSet/>
      <dgm:spPr/>
      <dgm:t>
        <a:bodyPr/>
        <a:lstStyle/>
        <a:p>
          <a:pPr rtl="1"/>
          <a:endParaRPr lang="ar-SA"/>
        </a:p>
      </dgm:t>
    </dgm:pt>
    <dgm:pt modelId="{7FE8AA57-1B70-4CEB-B2AD-5193A3C69606}">
      <dgm:prSet/>
      <dgm:spPr/>
      <dgm:t>
        <a:bodyPr/>
        <a:lstStyle/>
        <a:p>
          <a:pPr rtl="1"/>
          <a:r>
            <a:rPr lang="ar-SA" dirty="0"/>
            <a:t>استراتيجيات</a:t>
          </a:r>
        </a:p>
      </dgm:t>
    </dgm:pt>
    <dgm:pt modelId="{6CBEEED3-9B0A-408F-BF92-663FBC933C08}" type="parTrans" cxnId="{C7B0B00E-07C4-4BC9-828C-7B2AF2DC1EFA}">
      <dgm:prSet/>
      <dgm:spPr/>
      <dgm:t>
        <a:bodyPr/>
        <a:lstStyle/>
        <a:p>
          <a:pPr rtl="1"/>
          <a:endParaRPr lang="ar-SA"/>
        </a:p>
      </dgm:t>
    </dgm:pt>
    <dgm:pt modelId="{33B35686-34F9-4E19-9690-3866DFC10762}" type="sibTrans" cxnId="{C7B0B00E-07C4-4BC9-828C-7B2AF2DC1EFA}">
      <dgm:prSet/>
      <dgm:spPr/>
      <dgm:t>
        <a:bodyPr/>
        <a:lstStyle/>
        <a:p>
          <a:pPr rtl="1"/>
          <a:endParaRPr lang="ar-SA"/>
        </a:p>
      </dgm:t>
    </dgm:pt>
    <dgm:pt modelId="{81F12893-91C0-4A1C-A257-2576405BBDB9}" type="pres">
      <dgm:prSet presAssocID="{5CA4AEC8-EFA2-4ED0-A0B9-AE3EBB170402}" presName="Name0" presStyleCnt="0">
        <dgm:presLayoutVars>
          <dgm:dir/>
          <dgm:resizeHandles val="exact"/>
        </dgm:presLayoutVars>
      </dgm:prSet>
      <dgm:spPr/>
    </dgm:pt>
    <dgm:pt modelId="{63262309-0D9B-4268-907D-872761783681}" type="pres">
      <dgm:prSet presAssocID="{5CA4AEC8-EFA2-4ED0-A0B9-AE3EBB170402}" presName="cycle" presStyleCnt="0"/>
      <dgm:spPr/>
    </dgm:pt>
    <dgm:pt modelId="{F18C2860-C9F1-4CEF-9BE4-DB2080DB755D}" type="pres">
      <dgm:prSet presAssocID="{65F534B9-6FD8-4213-82A0-1AE0280C0FA4}" presName="nodeFirstNode" presStyleLbl="node1" presStyleIdx="0" presStyleCnt="7">
        <dgm:presLayoutVars>
          <dgm:bulletEnabled val="1"/>
        </dgm:presLayoutVars>
      </dgm:prSet>
      <dgm:spPr/>
    </dgm:pt>
    <dgm:pt modelId="{ECDDA994-5EF8-48EF-9205-38AE9691D567}" type="pres">
      <dgm:prSet presAssocID="{BAB8B349-25AE-49AB-8BFC-221C2E4DB2A3}" presName="sibTransFirstNode" presStyleLbl="bgShp" presStyleIdx="0" presStyleCnt="1" custLinFactNeighborY="206"/>
      <dgm:spPr/>
    </dgm:pt>
    <dgm:pt modelId="{1FDBFA0F-F047-4B47-A42F-101F22009B19}" type="pres">
      <dgm:prSet presAssocID="{5AEC2002-A8DA-4E89-9A01-6F3C80735378}" presName="nodeFollowingNodes" presStyleLbl="node1" presStyleIdx="1" presStyleCnt="7">
        <dgm:presLayoutVars>
          <dgm:bulletEnabled val="1"/>
        </dgm:presLayoutVars>
      </dgm:prSet>
      <dgm:spPr/>
    </dgm:pt>
    <dgm:pt modelId="{EFB95ADC-9430-496A-A1E7-7E4BCDA7CDD5}" type="pres">
      <dgm:prSet presAssocID="{7FE8AA57-1B70-4CEB-B2AD-5193A3C69606}" presName="nodeFollowingNodes" presStyleLbl="node1" presStyleIdx="2" presStyleCnt="7">
        <dgm:presLayoutVars>
          <dgm:bulletEnabled val="1"/>
        </dgm:presLayoutVars>
      </dgm:prSet>
      <dgm:spPr/>
    </dgm:pt>
    <dgm:pt modelId="{73DDA160-2AFE-4D27-A197-D609EA11BFB0}" type="pres">
      <dgm:prSet presAssocID="{FFA29663-91F8-4675-AE49-DCE85D582EF2}" presName="nodeFollowingNodes" presStyleLbl="node1" presStyleIdx="3" presStyleCnt="7">
        <dgm:presLayoutVars>
          <dgm:bulletEnabled val="1"/>
        </dgm:presLayoutVars>
      </dgm:prSet>
      <dgm:spPr/>
    </dgm:pt>
    <dgm:pt modelId="{87BE2EAE-14BE-431F-B21D-514BD5454E23}" type="pres">
      <dgm:prSet presAssocID="{A804064A-CB19-4B94-86D2-5DB551DF6629}" presName="nodeFollowingNodes" presStyleLbl="node1" presStyleIdx="4" presStyleCnt="7">
        <dgm:presLayoutVars>
          <dgm:bulletEnabled val="1"/>
        </dgm:presLayoutVars>
      </dgm:prSet>
      <dgm:spPr/>
    </dgm:pt>
    <dgm:pt modelId="{292E3915-B103-4FAA-8F34-33FCE2FC886E}" type="pres">
      <dgm:prSet presAssocID="{2CC33D70-0AB8-4FFA-B7DD-C2ACB5DF53C1}" presName="nodeFollowingNodes" presStyleLbl="node1" presStyleIdx="5" presStyleCnt="7">
        <dgm:presLayoutVars>
          <dgm:bulletEnabled val="1"/>
        </dgm:presLayoutVars>
      </dgm:prSet>
      <dgm:spPr/>
    </dgm:pt>
    <dgm:pt modelId="{560279E0-B966-4ABC-A420-AC71538E2CEA}" type="pres">
      <dgm:prSet presAssocID="{7276347E-9920-479E-B156-CDE5C97E9AF5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C7B0B00E-07C4-4BC9-828C-7B2AF2DC1EFA}" srcId="{5CA4AEC8-EFA2-4ED0-A0B9-AE3EBB170402}" destId="{7FE8AA57-1B70-4CEB-B2AD-5193A3C69606}" srcOrd="2" destOrd="0" parTransId="{6CBEEED3-9B0A-408F-BF92-663FBC933C08}" sibTransId="{33B35686-34F9-4E19-9690-3866DFC10762}"/>
    <dgm:cxn modelId="{3694C213-238A-4FAA-8677-B01B45C01270}" type="presOf" srcId="{FFA29663-91F8-4675-AE49-DCE85D582EF2}" destId="{73DDA160-2AFE-4D27-A197-D609EA11BFB0}" srcOrd="0" destOrd="0" presId="urn:microsoft.com/office/officeart/2005/8/layout/cycle3"/>
    <dgm:cxn modelId="{2CC14F19-C15E-42C6-912A-2C43F3FB0BE3}" type="presOf" srcId="{5CA4AEC8-EFA2-4ED0-A0B9-AE3EBB170402}" destId="{81F12893-91C0-4A1C-A257-2576405BBDB9}" srcOrd="0" destOrd="0" presId="urn:microsoft.com/office/officeart/2005/8/layout/cycle3"/>
    <dgm:cxn modelId="{47DA8F24-222A-4F26-8303-6E7146C2D356}" type="presOf" srcId="{65F534B9-6FD8-4213-82A0-1AE0280C0FA4}" destId="{F18C2860-C9F1-4CEF-9BE4-DB2080DB755D}" srcOrd="0" destOrd="0" presId="urn:microsoft.com/office/officeart/2005/8/layout/cycle3"/>
    <dgm:cxn modelId="{A9324745-6B76-4E8A-B768-EA09368705CE}" srcId="{5CA4AEC8-EFA2-4ED0-A0B9-AE3EBB170402}" destId="{65F534B9-6FD8-4213-82A0-1AE0280C0FA4}" srcOrd="0" destOrd="0" parTransId="{E4B5F62B-08A4-49C9-B4DE-7BFEAED6C2A5}" sibTransId="{BAB8B349-25AE-49AB-8BFC-221C2E4DB2A3}"/>
    <dgm:cxn modelId="{3709EE49-6E65-49D2-9396-31DCB8385092}" srcId="{5CA4AEC8-EFA2-4ED0-A0B9-AE3EBB170402}" destId="{7276347E-9920-479E-B156-CDE5C97E9AF5}" srcOrd="6" destOrd="0" parTransId="{D78B0936-290E-4088-993C-79CF86149D11}" sibTransId="{43A7D8A8-A95D-47E7-8597-034579AC5A22}"/>
    <dgm:cxn modelId="{DBA79B4D-2097-411D-AC43-EF03E6ED9328}" type="presOf" srcId="{2CC33D70-0AB8-4FFA-B7DD-C2ACB5DF53C1}" destId="{292E3915-B103-4FAA-8F34-33FCE2FC886E}" srcOrd="0" destOrd="0" presId="urn:microsoft.com/office/officeart/2005/8/layout/cycle3"/>
    <dgm:cxn modelId="{23785B77-00C8-42D2-A0EA-7FB842E1F958}" srcId="{5CA4AEC8-EFA2-4ED0-A0B9-AE3EBB170402}" destId="{2CC33D70-0AB8-4FFA-B7DD-C2ACB5DF53C1}" srcOrd="5" destOrd="0" parTransId="{7BDDDD49-2D38-4125-B112-816F8C438796}" sibTransId="{EBB84AF1-D7A5-41B3-BD27-47CA9CED179F}"/>
    <dgm:cxn modelId="{D7561D94-B62A-425F-914D-839A5E6ECEA5}" type="presOf" srcId="{7276347E-9920-479E-B156-CDE5C97E9AF5}" destId="{560279E0-B966-4ABC-A420-AC71538E2CEA}" srcOrd="0" destOrd="0" presId="urn:microsoft.com/office/officeart/2005/8/layout/cycle3"/>
    <dgm:cxn modelId="{ACDD5B94-70A4-4AF0-8140-DFA79BC97466}" type="presOf" srcId="{5AEC2002-A8DA-4E89-9A01-6F3C80735378}" destId="{1FDBFA0F-F047-4B47-A42F-101F22009B19}" srcOrd="0" destOrd="0" presId="urn:microsoft.com/office/officeart/2005/8/layout/cycle3"/>
    <dgm:cxn modelId="{9CE73AB4-9C17-44CC-8D56-50E967386E07}" type="presOf" srcId="{7FE8AA57-1B70-4CEB-B2AD-5193A3C69606}" destId="{EFB95ADC-9430-496A-A1E7-7E4BCDA7CDD5}" srcOrd="0" destOrd="0" presId="urn:microsoft.com/office/officeart/2005/8/layout/cycle3"/>
    <dgm:cxn modelId="{619A24C1-DE04-4D03-9E5D-EBADF7B7AB03}" srcId="{5CA4AEC8-EFA2-4ED0-A0B9-AE3EBB170402}" destId="{5AEC2002-A8DA-4E89-9A01-6F3C80735378}" srcOrd="1" destOrd="0" parTransId="{9DD2EBE1-8780-4726-9C7E-E2107BAFA1AA}" sibTransId="{4C87C598-F551-466A-82E0-7B35942EAE89}"/>
    <dgm:cxn modelId="{066909D3-7FC0-40BC-9BE4-D4C5AE5C83A5}" type="presOf" srcId="{A804064A-CB19-4B94-86D2-5DB551DF6629}" destId="{87BE2EAE-14BE-431F-B21D-514BD5454E23}" srcOrd="0" destOrd="0" presId="urn:microsoft.com/office/officeart/2005/8/layout/cycle3"/>
    <dgm:cxn modelId="{A496F0DB-088C-4607-AF44-7E17301BCC4A}" srcId="{5CA4AEC8-EFA2-4ED0-A0B9-AE3EBB170402}" destId="{FFA29663-91F8-4675-AE49-DCE85D582EF2}" srcOrd="3" destOrd="0" parTransId="{BD642CE2-9E47-424F-B4B2-A772D5E854F4}" sibTransId="{DC60566E-1DB8-4A70-8C18-999C83B30CF8}"/>
    <dgm:cxn modelId="{B64F2EE9-3F64-4CBE-9849-910426F85507}" type="presOf" srcId="{BAB8B349-25AE-49AB-8BFC-221C2E4DB2A3}" destId="{ECDDA994-5EF8-48EF-9205-38AE9691D567}" srcOrd="0" destOrd="0" presId="urn:microsoft.com/office/officeart/2005/8/layout/cycle3"/>
    <dgm:cxn modelId="{E35088FC-1946-4B91-B32D-E9ED14672ECE}" srcId="{5CA4AEC8-EFA2-4ED0-A0B9-AE3EBB170402}" destId="{A804064A-CB19-4B94-86D2-5DB551DF6629}" srcOrd="4" destOrd="0" parTransId="{414ED0BB-FCBF-489A-B0D5-6C0630714045}" sibTransId="{136F2055-0A2D-48FA-8262-2A6619DF9AFF}"/>
    <dgm:cxn modelId="{8A4C2999-8321-46A4-BDB3-9A944DC65096}" type="presParOf" srcId="{81F12893-91C0-4A1C-A257-2576405BBDB9}" destId="{63262309-0D9B-4268-907D-872761783681}" srcOrd="0" destOrd="0" presId="urn:microsoft.com/office/officeart/2005/8/layout/cycle3"/>
    <dgm:cxn modelId="{D43584A4-7622-4331-AF7C-C395D776B606}" type="presParOf" srcId="{63262309-0D9B-4268-907D-872761783681}" destId="{F18C2860-C9F1-4CEF-9BE4-DB2080DB755D}" srcOrd="0" destOrd="0" presId="urn:microsoft.com/office/officeart/2005/8/layout/cycle3"/>
    <dgm:cxn modelId="{9F672FCB-4678-4664-AEDC-FDA71AB292A1}" type="presParOf" srcId="{63262309-0D9B-4268-907D-872761783681}" destId="{ECDDA994-5EF8-48EF-9205-38AE9691D567}" srcOrd="1" destOrd="0" presId="urn:microsoft.com/office/officeart/2005/8/layout/cycle3"/>
    <dgm:cxn modelId="{8CE9ECE0-E68C-406E-A600-7528D63288C0}" type="presParOf" srcId="{63262309-0D9B-4268-907D-872761783681}" destId="{1FDBFA0F-F047-4B47-A42F-101F22009B19}" srcOrd="2" destOrd="0" presId="urn:microsoft.com/office/officeart/2005/8/layout/cycle3"/>
    <dgm:cxn modelId="{70403F39-5948-475E-A1D2-39DCC93C3E0C}" type="presParOf" srcId="{63262309-0D9B-4268-907D-872761783681}" destId="{EFB95ADC-9430-496A-A1E7-7E4BCDA7CDD5}" srcOrd="3" destOrd="0" presId="urn:microsoft.com/office/officeart/2005/8/layout/cycle3"/>
    <dgm:cxn modelId="{056ADE37-F23D-4CFC-9813-BAD43B756ADD}" type="presParOf" srcId="{63262309-0D9B-4268-907D-872761783681}" destId="{73DDA160-2AFE-4D27-A197-D609EA11BFB0}" srcOrd="4" destOrd="0" presId="urn:microsoft.com/office/officeart/2005/8/layout/cycle3"/>
    <dgm:cxn modelId="{439A2B79-EA8A-4632-8083-D6DCDD57A618}" type="presParOf" srcId="{63262309-0D9B-4268-907D-872761783681}" destId="{87BE2EAE-14BE-431F-B21D-514BD5454E23}" srcOrd="5" destOrd="0" presId="urn:microsoft.com/office/officeart/2005/8/layout/cycle3"/>
    <dgm:cxn modelId="{019DA6E9-946F-41B7-8962-D12922140FB9}" type="presParOf" srcId="{63262309-0D9B-4268-907D-872761783681}" destId="{292E3915-B103-4FAA-8F34-33FCE2FC886E}" srcOrd="6" destOrd="0" presId="urn:microsoft.com/office/officeart/2005/8/layout/cycle3"/>
    <dgm:cxn modelId="{BE06EC94-3F43-44B6-9600-B4A0AA963122}" type="presParOf" srcId="{63262309-0D9B-4268-907D-872761783681}" destId="{560279E0-B966-4ABC-A420-AC71538E2CE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4E38C3-58FA-415C-BB19-5FF878654B2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7C1284B-033B-4719-AEEE-4CABDA1E825B}">
      <dgm:prSet phldrT="[نص]"/>
      <dgm:spPr/>
      <dgm:t>
        <a:bodyPr/>
        <a:lstStyle/>
        <a:p>
          <a:pPr rtl="1"/>
          <a:r>
            <a:rPr lang="ar-SA" dirty="0"/>
            <a:t>المعرفة النظرية </a:t>
          </a:r>
        </a:p>
      </dgm:t>
    </dgm:pt>
    <dgm:pt modelId="{77A64B8E-7252-44DF-9E07-22DDFDE1CCA4}" type="parTrans" cxnId="{FB5F4E39-CE29-4603-9304-2DE1D7B4869E}">
      <dgm:prSet/>
      <dgm:spPr/>
      <dgm:t>
        <a:bodyPr/>
        <a:lstStyle/>
        <a:p>
          <a:pPr rtl="1"/>
          <a:endParaRPr lang="ar-SA"/>
        </a:p>
      </dgm:t>
    </dgm:pt>
    <dgm:pt modelId="{643E9447-42B0-471F-A035-45B17BBA5593}" type="sibTrans" cxnId="{FB5F4E39-CE29-4603-9304-2DE1D7B4869E}">
      <dgm:prSet/>
      <dgm:spPr/>
      <dgm:t>
        <a:bodyPr/>
        <a:lstStyle/>
        <a:p>
          <a:pPr rtl="1"/>
          <a:endParaRPr lang="ar-SA"/>
        </a:p>
      </dgm:t>
    </dgm:pt>
    <dgm:pt modelId="{6783072E-BF8D-40F2-871E-9DD3C42EE4C2}">
      <dgm:prSet phldrT="[نص]"/>
      <dgm:spPr/>
      <dgm:t>
        <a:bodyPr/>
        <a:lstStyle/>
        <a:p>
          <a:pPr rtl="1"/>
          <a:r>
            <a:rPr lang="ar-SA" dirty="0"/>
            <a:t>تقصي المعلومات</a:t>
          </a:r>
        </a:p>
      </dgm:t>
    </dgm:pt>
    <dgm:pt modelId="{9FCD1FBB-F1B3-4BD9-9B68-B8004A21E32C}" type="parTrans" cxnId="{B64F55AE-7454-4174-B3C6-C255947CA29C}">
      <dgm:prSet/>
      <dgm:spPr/>
      <dgm:t>
        <a:bodyPr/>
        <a:lstStyle/>
        <a:p>
          <a:pPr rtl="1"/>
          <a:endParaRPr lang="ar-SA"/>
        </a:p>
      </dgm:t>
    </dgm:pt>
    <dgm:pt modelId="{28FC85D0-3FFB-491D-B417-20C42C1CDED4}" type="sibTrans" cxnId="{B64F55AE-7454-4174-B3C6-C255947CA29C}">
      <dgm:prSet/>
      <dgm:spPr/>
      <dgm:t>
        <a:bodyPr/>
        <a:lstStyle/>
        <a:p>
          <a:pPr rtl="1"/>
          <a:endParaRPr lang="ar-SA"/>
        </a:p>
      </dgm:t>
    </dgm:pt>
    <dgm:pt modelId="{026989C0-2982-4068-8263-01D39D5406C2}">
      <dgm:prSet phldrT="[نص]"/>
      <dgm:spPr/>
      <dgm:t>
        <a:bodyPr/>
        <a:lstStyle/>
        <a:p>
          <a:pPr rtl="1"/>
          <a:r>
            <a:rPr lang="ar-SA" dirty="0"/>
            <a:t>الربط</a:t>
          </a:r>
        </a:p>
      </dgm:t>
    </dgm:pt>
    <dgm:pt modelId="{1B967113-2CA2-42AE-BEB3-04D57359299F}" type="parTrans" cxnId="{552D103F-1D80-44F9-BDC8-290CB9482BA0}">
      <dgm:prSet/>
      <dgm:spPr/>
      <dgm:t>
        <a:bodyPr/>
        <a:lstStyle/>
        <a:p>
          <a:pPr rtl="1"/>
          <a:endParaRPr lang="ar-SA"/>
        </a:p>
      </dgm:t>
    </dgm:pt>
    <dgm:pt modelId="{A6FCC6A2-A709-445B-95C5-9A6D89D59B8A}" type="sibTrans" cxnId="{552D103F-1D80-44F9-BDC8-290CB9482BA0}">
      <dgm:prSet/>
      <dgm:spPr/>
      <dgm:t>
        <a:bodyPr/>
        <a:lstStyle/>
        <a:p>
          <a:pPr rtl="1"/>
          <a:endParaRPr lang="ar-SA"/>
        </a:p>
      </dgm:t>
    </dgm:pt>
    <dgm:pt modelId="{132A447E-AE5E-4CC0-975C-218B16402995}">
      <dgm:prSet phldrT="[نص]"/>
      <dgm:spPr/>
      <dgm:t>
        <a:bodyPr/>
        <a:lstStyle/>
        <a:p>
          <a:pPr rtl="1"/>
          <a:r>
            <a:rPr lang="ar-SA" dirty="0"/>
            <a:t>المحتوى التعليمي</a:t>
          </a:r>
        </a:p>
      </dgm:t>
    </dgm:pt>
    <dgm:pt modelId="{AC8CDF88-D8FA-4D01-B3AB-B135150FF671}" type="parTrans" cxnId="{76BA6FEF-D90F-46E2-8395-6DAF4C932102}">
      <dgm:prSet/>
      <dgm:spPr/>
      <dgm:t>
        <a:bodyPr/>
        <a:lstStyle/>
        <a:p>
          <a:pPr rtl="1"/>
          <a:endParaRPr lang="ar-SA"/>
        </a:p>
      </dgm:t>
    </dgm:pt>
    <dgm:pt modelId="{0F44815A-731B-4B0A-B3CB-675B328A637B}" type="sibTrans" cxnId="{76BA6FEF-D90F-46E2-8395-6DAF4C932102}">
      <dgm:prSet/>
      <dgm:spPr/>
      <dgm:t>
        <a:bodyPr/>
        <a:lstStyle/>
        <a:p>
          <a:pPr rtl="1"/>
          <a:endParaRPr lang="ar-SA"/>
        </a:p>
      </dgm:t>
    </dgm:pt>
    <dgm:pt modelId="{CFF15773-C488-4792-A33E-85B00D049382}" type="pres">
      <dgm:prSet presAssocID="{864E38C3-58FA-415C-BB19-5FF878654B27}" presName="Name0" presStyleCnt="0">
        <dgm:presLayoutVars>
          <dgm:chMax val="4"/>
          <dgm:resizeHandles val="exact"/>
        </dgm:presLayoutVars>
      </dgm:prSet>
      <dgm:spPr/>
    </dgm:pt>
    <dgm:pt modelId="{FE4EC755-2472-4926-9B90-8AC5167A35CC}" type="pres">
      <dgm:prSet presAssocID="{864E38C3-58FA-415C-BB19-5FF878654B27}" presName="ellipse" presStyleLbl="trBgShp" presStyleIdx="0" presStyleCnt="1" custLinFactNeighborX="144" custLinFactNeighborY="2202"/>
      <dgm:spPr/>
    </dgm:pt>
    <dgm:pt modelId="{32610AB5-B987-4C6B-97DE-5B29CA6D7532}" type="pres">
      <dgm:prSet presAssocID="{864E38C3-58FA-415C-BB19-5FF878654B27}" presName="arrow1" presStyleLbl="fgShp" presStyleIdx="0" presStyleCnt="1"/>
      <dgm:spPr/>
    </dgm:pt>
    <dgm:pt modelId="{667AFC34-9581-4A3A-AE19-8A540421C7E3}" type="pres">
      <dgm:prSet presAssocID="{864E38C3-58FA-415C-BB19-5FF878654B27}" presName="rectangle" presStyleLbl="revTx" presStyleIdx="0" presStyleCnt="1">
        <dgm:presLayoutVars>
          <dgm:bulletEnabled val="1"/>
        </dgm:presLayoutVars>
      </dgm:prSet>
      <dgm:spPr/>
    </dgm:pt>
    <dgm:pt modelId="{7351FF73-B363-4B38-A0E4-3489097C9922}" type="pres">
      <dgm:prSet presAssocID="{6783072E-BF8D-40F2-871E-9DD3C42EE4C2}" presName="item1" presStyleLbl="node1" presStyleIdx="0" presStyleCnt="3" custLinFactNeighborX="-10471" custLinFactNeighborY="1077">
        <dgm:presLayoutVars>
          <dgm:bulletEnabled val="1"/>
        </dgm:presLayoutVars>
      </dgm:prSet>
      <dgm:spPr/>
    </dgm:pt>
    <dgm:pt modelId="{D578FDFD-D458-476F-8F22-053761685D49}" type="pres">
      <dgm:prSet presAssocID="{026989C0-2982-4068-8263-01D39D5406C2}" presName="item2" presStyleLbl="node1" presStyleIdx="1" presStyleCnt="3" custLinFactX="31323" custLinFactNeighborX="100000" custLinFactNeighborY="-11519">
        <dgm:presLayoutVars>
          <dgm:bulletEnabled val="1"/>
        </dgm:presLayoutVars>
      </dgm:prSet>
      <dgm:spPr/>
    </dgm:pt>
    <dgm:pt modelId="{4CD52148-2E02-4FF9-BC42-DBCF6C6DC1AA}" type="pres">
      <dgm:prSet presAssocID="{132A447E-AE5E-4CC0-975C-218B16402995}" presName="item3" presStyleLbl="node1" presStyleIdx="2" presStyleCnt="3" custLinFactNeighborX="-53668" custLinFactNeighborY="-4384">
        <dgm:presLayoutVars>
          <dgm:bulletEnabled val="1"/>
        </dgm:presLayoutVars>
      </dgm:prSet>
      <dgm:spPr/>
    </dgm:pt>
    <dgm:pt modelId="{F1928A26-2B61-4CBB-A230-4496392DBA2B}" type="pres">
      <dgm:prSet presAssocID="{864E38C3-58FA-415C-BB19-5FF878654B27}" presName="funnel" presStyleLbl="trAlignAcc1" presStyleIdx="0" presStyleCnt="1" custScaleY="106117" custLinFactNeighborX="-6" custLinFactNeighborY="13335"/>
      <dgm:spPr/>
    </dgm:pt>
  </dgm:ptLst>
  <dgm:cxnLst>
    <dgm:cxn modelId="{FB5F4E39-CE29-4603-9304-2DE1D7B4869E}" srcId="{864E38C3-58FA-415C-BB19-5FF878654B27}" destId="{37C1284B-033B-4719-AEEE-4CABDA1E825B}" srcOrd="0" destOrd="0" parTransId="{77A64B8E-7252-44DF-9E07-22DDFDE1CCA4}" sibTransId="{643E9447-42B0-471F-A035-45B17BBA5593}"/>
    <dgm:cxn modelId="{552D103F-1D80-44F9-BDC8-290CB9482BA0}" srcId="{864E38C3-58FA-415C-BB19-5FF878654B27}" destId="{026989C0-2982-4068-8263-01D39D5406C2}" srcOrd="2" destOrd="0" parTransId="{1B967113-2CA2-42AE-BEB3-04D57359299F}" sibTransId="{A6FCC6A2-A709-445B-95C5-9A6D89D59B8A}"/>
    <dgm:cxn modelId="{1D46176D-009C-459C-AAEF-50D6125A917C}" type="presOf" srcId="{864E38C3-58FA-415C-BB19-5FF878654B27}" destId="{CFF15773-C488-4792-A33E-85B00D049382}" srcOrd="0" destOrd="0" presId="urn:microsoft.com/office/officeart/2005/8/layout/funnel1"/>
    <dgm:cxn modelId="{E81F7C8E-8FC4-4E14-BD29-85A35204D852}" type="presOf" srcId="{6783072E-BF8D-40F2-871E-9DD3C42EE4C2}" destId="{D578FDFD-D458-476F-8F22-053761685D49}" srcOrd="0" destOrd="0" presId="urn:microsoft.com/office/officeart/2005/8/layout/funnel1"/>
    <dgm:cxn modelId="{4D1CD68F-40E0-4BE7-AE87-3CBE4B8F27FC}" type="presOf" srcId="{37C1284B-033B-4719-AEEE-4CABDA1E825B}" destId="{4CD52148-2E02-4FF9-BC42-DBCF6C6DC1AA}" srcOrd="0" destOrd="0" presId="urn:microsoft.com/office/officeart/2005/8/layout/funnel1"/>
    <dgm:cxn modelId="{A770EF90-08CA-42C4-BF70-A82AB4C06B64}" type="presOf" srcId="{026989C0-2982-4068-8263-01D39D5406C2}" destId="{7351FF73-B363-4B38-A0E4-3489097C9922}" srcOrd="0" destOrd="0" presId="urn:microsoft.com/office/officeart/2005/8/layout/funnel1"/>
    <dgm:cxn modelId="{B64F55AE-7454-4174-B3C6-C255947CA29C}" srcId="{864E38C3-58FA-415C-BB19-5FF878654B27}" destId="{6783072E-BF8D-40F2-871E-9DD3C42EE4C2}" srcOrd="1" destOrd="0" parTransId="{9FCD1FBB-F1B3-4BD9-9B68-B8004A21E32C}" sibTransId="{28FC85D0-3FFB-491D-B417-20C42C1CDED4}"/>
    <dgm:cxn modelId="{5491A6C8-802A-4752-BF34-3146F652A489}" type="presOf" srcId="{132A447E-AE5E-4CC0-975C-218B16402995}" destId="{667AFC34-9581-4A3A-AE19-8A540421C7E3}" srcOrd="0" destOrd="0" presId="urn:microsoft.com/office/officeart/2005/8/layout/funnel1"/>
    <dgm:cxn modelId="{76BA6FEF-D90F-46E2-8395-6DAF4C932102}" srcId="{864E38C3-58FA-415C-BB19-5FF878654B27}" destId="{132A447E-AE5E-4CC0-975C-218B16402995}" srcOrd="3" destOrd="0" parTransId="{AC8CDF88-D8FA-4D01-B3AB-B135150FF671}" sibTransId="{0F44815A-731B-4B0A-B3CB-675B328A637B}"/>
    <dgm:cxn modelId="{8F5ACCF9-A5BB-4A17-BE9D-683F7F5E8953}" type="presParOf" srcId="{CFF15773-C488-4792-A33E-85B00D049382}" destId="{FE4EC755-2472-4926-9B90-8AC5167A35CC}" srcOrd="0" destOrd="0" presId="urn:microsoft.com/office/officeart/2005/8/layout/funnel1"/>
    <dgm:cxn modelId="{57E038AB-4415-446F-AEF6-A8349790C367}" type="presParOf" srcId="{CFF15773-C488-4792-A33E-85B00D049382}" destId="{32610AB5-B987-4C6B-97DE-5B29CA6D7532}" srcOrd="1" destOrd="0" presId="urn:microsoft.com/office/officeart/2005/8/layout/funnel1"/>
    <dgm:cxn modelId="{BE14690E-3559-4805-9936-001A031F3D97}" type="presParOf" srcId="{CFF15773-C488-4792-A33E-85B00D049382}" destId="{667AFC34-9581-4A3A-AE19-8A540421C7E3}" srcOrd="2" destOrd="0" presId="urn:microsoft.com/office/officeart/2005/8/layout/funnel1"/>
    <dgm:cxn modelId="{CFAEAE37-E0A3-403A-B1B7-E8CAFD4E82F3}" type="presParOf" srcId="{CFF15773-C488-4792-A33E-85B00D049382}" destId="{7351FF73-B363-4B38-A0E4-3489097C9922}" srcOrd="3" destOrd="0" presId="urn:microsoft.com/office/officeart/2005/8/layout/funnel1"/>
    <dgm:cxn modelId="{12E91BF9-BF30-44AB-B88A-74F80845329F}" type="presParOf" srcId="{CFF15773-C488-4792-A33E-85B00D049382}" destId="{D578FDFD-D458-476F-8F22-053761685D49}" srcOrd="4" destOrd="0" presId="urn:microsoft.com/office/officeart/2005/8/layout/funnel1"/>
    <dgm:cxn modelId="{AE0F8C09-44E5-4D6B-B87B-92135DB6DC8E}" type="presParOf" srcId="{CFF15773-C488-4792-A33E-85B00D049382}" destId="{4CD52148-2E02-4FF9-BC42-DBCF6C6DC1AA}" srcOrd="5" destOrd="0" presId="urn:microsoft.com/office/officeart/2005/8/layout/funnel1"/>
    <dgm:cxn modelId="{03889958-D5FA-4430-AD6C-587DBE17A536}" type="presParOf" srcId="{CFF15773-C488-4792-A33E-85B00D049382}" destId="{F1928A26-2B61-4CBB-A230-4496392DBA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DF9268-47FA-4FF4-9284-8CB634BA608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DB05F05-2756-49FA-80E7-3D4CACAAA7F2}">
      <dgm:prSet phldrT="[نص]"/>
      <dgm:spPr/>
      <dgm:t>
        <a:bodyPr/>
        <a:lstStyle/>
        <a:p>
          <a:pPr rtl="1"/>
          <a:r>
            <a:rPr lang="ar-SA" dirty="0"/>
            <a:t>تخدم الهدف التعليمي</a:t>
          </a:r>
        </a:p>
      </dgm:t>
    </dgm:pt>
    <dgm:pt modelId="{0A7AE045-9C5B-45ED-9559-2A65CE10BF1C}" type="parTrans" cxnId="{66B243EA-DF44-4E8E-A021-7573B84A4F8A}">
      <dgm:prSet/>
      <dgm:spPr/>
      <dgm:t>
        <a:bodyPr/>
        <a:lstStyle/>
        <a:p>
          <a:pPr rtl="1"/>
          <a:endParaRPr lang="ar-SA"/>
        </a:p>
      </dgm:t>
    </dgm:pt>
    <dgm:pt modelId="{22655215-A0A8-478A-B1D6-CC082CE235B2}" type="sibTrans" cxnId="{66B243EA-DF44-4E8E-A021-7573B84A4F8A}">
      <dgm:prSet/>
      <dgm:spPr/>
      <dgm:t>
        <a:bodyPr/>
        <a:lstStyle/>
        <a:p>
          <a:pPr rtl="1"/>
          <a:endParaRPr lang="ar-SA"/>
        </a:p>
      </dgm:t>
    </dgm:pt>
    <dgm:pt modelId="{2B041423-892B-44A9-852D-9E450A2F11DB}">
      <dgm:prSet phldrT="[نص]"/>
      <dgm:spPr/>
      <dgm:t>
        <a:bodyPr/>
        <a:lstStyle/>
        <a:p>
          <a:pPr rtl="1"/>
          <a:r>
            <a:rPr lang="ar-SA" dirty="0"/>
            <a:t>قابلة للتطبيق</a:t>
          </a:r>
        </a:p>
      </dgm:t>
    </dgm:pt>
    <dgm:pt modelId="{C2EA0AD6-9968-4DA2-88D1-ED3369FBBA2D}" type="parTrans" cxnId="{539FF8BD-131D-4B96-86E6-0724437FBB65}">
      <dgm:prSet/>
      <dgm:spPr/>
      <dgm:t>
        <a:bodyPr/>
        <a:lstStyle/>
        <a:p>
          <a:pPr rtl="1"/>
          <a:endParaRPr lang="ar-SA"/>
        </a:p>
      </dgm:t>
    </dgm:pt>
    <dgm:pt modelId="{978B7EA3-7035-4107-A599-67BCECBB4736}" type="sibTrans" cxnId="{539FF8BD-131D-4B96-86E6-0724437FBB65}">
      <dgm:prSet/>
      <dgm:spPr/>
      <dgm:t>
        <a:bodyPr/>
        <a:lstStyle/>
        <a:p>
          <a:pPr rtl="1"/>
          <a:endParaRPr lang="ar-SA"/>
        </a:p>
      </dgm:t>
    </dgm:pt>
    <dgm:pt modelId="{B0AB2394-B16C-4B7C-919D-27C4F0D2FD0B}">
      <dgm:prSet phldrT="[نص]"/>
      <dgm:spPr/>
      <dgm:t>
        <a:bodyPr/>
        <a:lstStyle/>
        <a:p>
          <a:pPr rtl="1"/>
          <a:r>
            <a:rPr lang="ar-SA" dirty="0"/>
            <a:t>تناسب الفئة العمرية</a:t>
          </a:r>
        </a:p>
      </dgm:t>
    </dgm:pt>
    <dgm:pt modelId="{2E1067B1-0686-4649-8531-7CEA894CC94F}" type="parTrans" cxnId="{395B5426-6A7E-40D8-829C-0CBBE7DDB348}">
      <dgm:prSet/>
      <dgm:spPr/>
      <dgm:t>
        <a:bodyPr/>
        <a:lstStyle/>
        <a:p>
          <a:pPr rtl="1"/>
          <a:endParaRPr lang="ar-SA"/>
        </a:p>
      </dgm:t>
    </dgm:pt>
    <dgm:pt modelId="{0164C511-7C06-40A9-AD7E-1AF11857CE6E}" type="sibTrans" cxnId="{395B5426-6A7E-40D8-829C-0CBBE7DDB348}">
      <dgm:prSet/>
      <dgm:spPr/>
      <dgm:t>
        <a:bodyPr/>
        <a:lstStyle/>
        <a:p>
          <a:pPr rtl="1"/>
          <a:endParaRPr lang="ar-SA"/>
        </a:p>
      </dgm:t>
    </dgm:pt>
    <dgm:pt modelId="{359753F1-A020-457E-9ABC-7B3CF88D84FC}" type="pres">
      <dgm:prSet presAssocID="{F8DF9268-47FA-4FF4-9284-8CB634BA6083}" presName="rootnode" presStyleCnt="0">
        <dgm:presLayoutVars>
          <dgm:chMax/>
          <dgm:chPref/>
          <dgm:dir/>
          <dgm:animLvl val="lvl"/>
        </dgm:presLayoutVars>
      </dgm:prSet>
      <dgm:spPr/>
    </dgm:pt>
    <dgm:pt modelId="{DBF50E3B-C7E4-487E-8CD7-81C646CB4409}" type="pres">
      <dgm:prSet presAssocID="{6DB05F05-2756-49FA-80E7-3D4CACAAA7F2}" presName="composite" presStyleCnt="0"/>
      <dgm:spPr/>
    </dgm:pt>
    <dgm:pt modelId="{DBC1BD83-6169-452A-A7AE-64DA3F5B3EEC}" type="pres">
      <dgm:prSet presAssocID="{6DB05F05-2756-49FA-80E7-3D4CACAAA7F2}" presName="bentUpArrow1" presStyleLbl="alignImgPlace1" presStyleIdx="0" presStyleCnt="2"/>
      <dgm:spPr/>
    </dgm:pt>
    <dgm:pt modelId="{0A3CC666-D75B-49AC-B8FE-8EAC9CA0EC5E}" type="pres">
      <dgm:prSet presAssocID="{6DB05F05-2756-49FA-80E7-3D4CACAAA7F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163CA89-1D15-4B42-A42C-D685EB40CA1B}" type="pres">
      <dgm:prSet presAssocID="{6DB05F05-2756-49FA-80E7-3D4CACAAA7F2}" presName="ChildText" presStyleLbl="revTx" presStyleIdx="0" presStyleCnt="2" custScaleY="19139">
        <dgm:presLayoutVars>
          <dgm:chMax val="0"/>
          <dgm:chPref val="0"/>
          <dgm:bulletEnabled val="1"/>
        </dgm:presLayoutVars>
      </dgm:prSet>
      <dgm:spPr/>
    </dgm:pt>
    <dgm:pt modelId="{F0EA51F4-7C8C-4DB6-B72A-3E3B61D536F6}" type="pres">
      <dgm:prSet presAssocID="{22655215-A0A8-478A-B1D6-CC082CE235B2}" presName="sibTrans" presStyleCnt="0"/>
      <dgm:spPr/>
    </dgm:pt>
    <dgm:pt modelId="{A91CFCFA-3ED9-4576-8A77-9CAF5A224295}" type="pres">
      <dgm:prSet presAssocID="{2B041423-892B-44A9-852D-9E450A2F11DB}" presName="composite" presStyleCnt="0"/>
      <dgm:spPr/>
    </dgm:pt>
    <dgm:pt modelId="{94AFF196-F0E6-4083-BB76-1DBE9A6E065A}" type="pres">
      <dgm:prSet presAssocID="{2B041423-892B-44A9-852D-9E450A2F11DB}" presName="bentUpArrow1" presStyleLbl="alignImgPlace1" presStyleIdx="1" presStyleCnt="2"/>
      <dgm:spPr/>
    </dgm:pt>
    <dgm:pt modelId="{4D764D49-C01B-47A9-B398-35CF50FD196A}" type="pres">
      <dgm:prSet presAssocID="{2B041423-892B-44A9-852D-9E450A2F11D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EB79E32-2CA2-4591-AB72-A124A9CE9DD6}" type="pres">
      <dgm:prSet presAssocID="{2B041423-892B-44A9-852D-9E450A2F11DB}" presName="ChildText" presStyleLbl="revTx" presStyleIdx="1" presStyleCnt="2" custFlipVert="1" custScaleY="21453">
        <dgm:presLayoutVars>
          <dgm:chMax val="0"/>
          <dgm:chPref val="0"/>
          <dgm:bulletEnabled val="1"/>
        </dgm:presLayoutVars>
      </dgm:prSet>
      <dgm:spPr/>
    </dgm:pt>
    <dgm:pt modelId="{1ABA8719-FB55-4790-BD38-63980787B4E5}" type="pres">
      <dgm:prSet presAssocID="{978B7EA3-7035-4107-A599-67BCECBB4736}" presName="sibTrans" presStyleCnt="0"/>
      <dgm:spPr/>
    </dgm:pt>
    <dgm:pt modelId="{8AF9CFA4-36D9-46F1-A32A-BFC2AB603AEB}" type="pres">
      <dgm:prSet presAssocID="{B0AB2394-B16C-4B7C-919D-27C4F0D2FD0B}" presName="composite" presStyleCnt="0"/>
      <dgm:spPr/>
    </dgm:pt>
    <dgm:pt modelId="{E5404A69-79B9-4F70-B2A5-56A37C825A54}" type="pres">
      <dgm:prSet presAssocID="{B0AB2394-B16C-4B7C-919D-27C4F0D2FD0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95B5426-6A7E-40D8-829C-0CBBE7DDB348}" srcId="{F8DF9268-47FA-4FF4-9284-8CB634BA6083}" destId="{B0AB2394-B16C-4B7C-919D-27C4F0D2FD0B}" srcOrd="2" destOrd="0" parTransId="{2E1067B1-0686-4649-8531-7CEA894CC94F}" sibTransId="{0164C511-7C06-40A9-AD7E-1AF11857CE6E}"/>
    <dgm:cxn modelId="{BFE73496-2A4E-4879-BA99-103DEB57310D}" type="presOf" srcId="{B0AB2394-B16C-4B7C-919D-27C4F0D2FD0B}" destId="{E5404A69-79B9-4F70-B2A5-56A37C825A54}" srcOrd="0" destOrd="0" presId="urn:microsoft.com/office/officeart/2005/8/layout/StepDownProcess"/>
    <dgm:cxn modelId="{6F8A229C-B93E-4A2C-8621-6DAB6350F60F}" type="presOf" srcId="{F8DF9268-47FA-4FF4-9284-8CB634BA6083}" destId="{359753F1-A020-457E-9ABC-7B3CF88D84FC}" srcOrd="0" destOrd="0" presId="urn:microsoft.com/office/officeart/2005/8/layout/StepDownProcess"/>
    <dgm:cxn modelId="{539FF8BD-131D-4B96-86E6-0724437FBB65}" srcId="{F8DF9268-47FA-4FF4-9284-8CB634BA6083}" destId="{2B041423-892B-44A9-852D-9E450A2F11DB}" srcOrd="1" destOrd="0" parTransId="{C2EA0AD6-9968-4DA2-88D1-ED3369FBBA2D}" sibTransId="{978B7EA3-7035-4107-A599-67BCECBB4736}"/>
    <dgm:cxn modelId="{B73DEEC0-8A41-4D56-8A04-D566173A7FDA}" type="presOf" srcId="{2B041423-892B-44A9-852D-9E450A2F11DB}" destId="{4D764D49-C01B-47A9-B398-35CF50FD196A}" srcOrd="0" destOrd="0" presId="urn:microsoft.com/office/officeart/2005/8/layout/StepDownProcess"/>
    <dgm:cxn modelId="{6303CCD2-10F5-4223-AD5E-76D839CB893F}" type="presOf" srcId="{6DB05F05-2756-49FA-80E7-3D4CACAAA7F2}" destId="{0A3CC666-D75B-49AC-B8FE-8EAC9CA0EC5E}" srcOrd="0" destOrd="0" presId="urn:microsoft.com/office/officeart/2005/8/layout/StepDownProcess"/>
    <dgm:cxn modelId="{66B243EA-DF44-4E8E-A021-7573B84A4F8A}" srcId="{F8DF9268-47FA-4FF4-9284-8CB634BA6083}" destId="{6DB05F05-2756-49FA-80E7-3D4CACAAA7F2}" srcOrd="0" destOrd="0" parTransId="{0A7AE045-9C5B-45ED-9559-2A65CE10BF1C}" sibTransId="{22655215-A0A8-478A-B1D6-CC082CE235B2}"/>
    <dgm:cxn modelId="{023A7EAC-7AC9-4FE7-B652-4D2D126D48E3}" type="presParOf" srcId="{359753F1-A020-457E-9ABC-7B3CF88D84FC}" destId="{DBF50E3B-C7E4-487E-8CD7-81C646CB4409}" srcOrd="0" destOrd="0" presId="urn:microsoft.com/office/officeart/2005/8/layout/StepDownProcess"/>
    <dgm:cxn modelId="{E300806A-243B-4B2B-B299-245F6EC93499}" type="presParOf" srcId="{DBF50E3B-C7E4-487E-8CD7-81C646CB4409}" destId="{DBC1BD83-6169-452A-A7AE-64DA3F5B3EEC}" srcOrd="0" destOrd="0" presId="urn:microsoft.com/office/officeart/2005/8/layout/StepDownProcess"/>
    <dgm:cxn modelId="{54103EEA-5A73-40A2-8E33-2572480AAC68}" type="presParOf" srcId="{DBF50E3B-C7E4-487E-8CD7-81C646CB4409}" destId="{0A3CC666-D75B-49AC-B8FE-8EAC9CA0EC5E}" srcOrd="1" destOrd="0" presId="urn:microsoft.com/office/officeart/2005/8/layout/StepDownProcess"/>
    <dgm:cxn modelId="{5B63BF63-4488-43EF-9B61-AA7B122A8835}" type="presParOf" srcId="{DBF50E3B-C7E4-487E-8CD7-81C646CB4409}" destId="{C163CA89-1D15-4B42-A42C-D685EB40CA1B}" srcOrd="2" destOrd="0" presId="urn:microsoft.com/office/officeart/2005/8/layout/StepDownProcess"/>
    <dgm:cxn modelId="{D869BAE6-C40D-4257-B005-CC554A02A27F}" type="presParOf" srcId="{359753F1-A020-457E-9ABC-7B3CF88D84FC}" destId="{F0EA51F4-7C8C-4DB6-B72A-3E3B61D536F6}" srcOrd="1" destOrd="0" presId="urn:microsoft.com/office/officeart/2005/8/layout/StepDownProcess"/>
    <dgm:cxn modelId="{6D2DF54A-DC6C-4257-9436-B94E05BDE106}" type="presParOf" srcId="{359753F1-A020-457E-9ABC-7B3CF88D84FC}" destId="{A91CFCFA-3ED9-4576-8A77-9CAF5A224295}" srcOrd="2" destOrd="0" presId="urn:microsoft.com/office/officeart/2005/8/layout/StepDownProcess"/>
    <dgm:cxn modelId="{6FFF1098-886E-47BB-85BC-9CFDA2421D8E}" type="presParOf" srcId="{A91CFCFA-3ED9-4576-8A77-9CAF5A224295}" destId="{94AFF196-F0E6-4083-BB76-1DBE9A6E065A}" srcOrd="0" destOrd="0" presId="urn:microsoft.com/office/officeart/2005/8/layout/StepDownProcess"/>
    <dgm:cxn modelId="{88546D2C-9B42-4EE5-94F3-939E9319153C}" type="presParOf" srcId="{A91CFCFA-3ED9-4576-8A77-9CAF5A224295}" destId="{4D764D49-C01B-47A9-B398-35CF50FD196A}" srcOrd="1" destOrd="0" presId="urn:microsoft.com/office/officeart/2005/8/layout/StepDownProcess"/>
    <dgm:cxn modelId="{BD6A6EEE-8675-48D2-A783-435F4162305F}" type="presParOf" srcId="{A91CFCFA-3ED9-4576-8A77-9CAF5A224295}" destId="{4EB79E32-2CA2-4591-AB72-A124A9CE9DD6}" srcOrd="2" destOrd="0" presId="urn:microsoft.com/office/officeart/2005/8/layout/StepDownProcess"/>
    <dgm:cxn modelId="{D40841F4-DAAD-42E2-94D1-253131182844}" type="presParOf" srcId="{359753F1-A020-457E-9ABC-7B3CF88D84FC}" destId="{1ABA8719-FB55-4790-BD38-63980787B4E5}" srcOrd="3" destOrd="0" presId="urn:microsoft.com/office/officeart/2005/8/layout/StepDownProcess"/>
    <dgm:cxn modelId="{9B879524-2FBB-4096-BEC2-334F8D7AB65A}" type="presParOf" srcId="{359753F1-A020-457E-9ABC-7B3CF88D84FC}" destId="{8AF9CFA4-36D9-46F1-A32A-BFC2AB603AEB}" srcOrd="4" destOrd="0" presId="urn:microsoft.com/office/officeart/2005/8/layout/StepDownProcess"/>
    <dgm:cxn modelId="{80EC2FCC-8513-42EF-BBA3-8B7005331B83}" type="presParOf" srcId="{8AF9CFA4-36D9-46F1-A32A-BFC2AB603AEB}" destId="{E5404A69-79B9-4F70-B2A5-56A37C825A5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66140-65A8-4E38-8D30-82115228178A}">
      <dsp:nvSpPr>
        <dsp:cNvPr id="0" name=""/>
        <dsp:cNvSpPr/>
      </dsp:nvSpPr>
      <dsp:spPr>
        <a:xfrm>
          <a:off x="0" y="221456"/>
          <a:ext cx="8596312" cy="343852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B0148-261A-4C53-870D-0BA0E8C17599}">
      <dsp:nvSpPr>
        <dsp:cNvPr id="0" name=""/>
        <dsp:cNvSpPr/>
      </dsp:nvSpPr>
      <dsp:spPr>
        <a:xfrm>
          <a:off x="1031557" y="823197"/>
          <a:ext cx="2836782" cy="1684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/>
            <a:t>قصير المدى</a:t>
          </a:r>
        </a:p>
      </dsp:txBody>
      <dsp:txXfrm>
        <a:off x="1031557" y="823197"/>
        <a:ext cx="2836782" cy="1684877"/>
      </dsp:txXfrm>
    </dsp:sp>
    <dsp:sp modelId="{2EF0534C-4935-4DDD-9FFF-696432EF44FB}">
      <dsp:nvSpPr>
        <dsp:cNvPr id="0" name=""/>
        <dsp:cNvSpPr/>
      </dsp:nvSpPr>
      <dsp:spPr>
        <a:xfrm>
          <a:off x="4298156" y="1373361"/>
          <a:ext cx="3352561" cy="1684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/>
            <a:t>طويل المدى</a:t>
          </a:r>
        </a:p>
      </dsp:txBody>
      <dsp:txXfrm>
        <a:off x="4298156" y="1373361"/>
        <a:ext cx="3352561" cy="1684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AB93-B4FD-4782-ABFE-9BC6027F5C1D}">
      <dsp:nvSpPr>
        <dsp:cNvPr id="0" name=""/>
        <dsp:cNvSpPr/>
      </dsp:nvSpPr>
      <dsp:spPr>
        <a:xfrm flipV="1">
          <a:off x="2779315" y="2025295"/>
          <a:ext cx="666510" cy="45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 dirty="0"/>
        </a:p>
      </dsp:txBody>
      <dsp:txXfrm rot="10800000">
        <a:off x="2876923" y="2031989"/>
        <a:ext cx="471294" cy="32323"/>
      </dsp:txXfrm>
    </dsp:sp>
    <dsp:sp modelId="{058371E5-644B-4DFD-AAE1-15B2D098780C}">
      <dsp:nvSpPr>
        <dsp:cNvPr id="0" name=""/>
        <dsp:cNvSpPr/>
      </dsp:nvSpPr>
      <dsp:spPr>
        <a:xfrm>
          <a:off x="1732575" y="-93964"/>
          <a:ext cx="2710800" cy="117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تحديد الهدف</a:t>
          </a:r>
        </a:p>
      </dsp:txBody>
      <dsp:txXfrm>
        <a:off x="2129562" y="78660"/>
        <a:ext cx="1916826" cy="833499"/>
      </dsp:txXfrm>
    </dsp:sp>
    <dsp:sp modelId="{867627C8-725B-4073-837E-BEE7D76AFAD7}">
      <dsp:nvSpPr>
        <dsp:cNvPr id="0" name=""/>
        <dsp:cNvSpPr/>
      </dsp:nvSpPr>
      <dsp:spPr>
        <a:xfrm>
          <a:off x="3444169" y="1441306"/>
          <a:ext cx="2358154" cy="117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المعرفة النظرية</a:t>
          </a:r>
        </a:p>
      </dsp:txBody>
      <dsp:txXfrm>
        <a:off x="3789513" y="1613930"/>
        <a:ext cx="1667466" cy="833499"/>
      </dsp:txXfrm>
    </dsp:sp>
    <dsp:sp modelId="{37698F01-D1CD-4D43-B6B2-1557BD862A7B}">
      <dsp:nvSpPr>
        <dsp:cNvPr id="0" name=""/>
        <dsp:cNvSpPr/>
      </dsp:nvSpPr>
      <dsp:spPr>
        <a:xfrm>
          <a:off x="1997589" y="2729286"/>
          <a:ext cx="2151496" cy="15562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الاستراتيجيات</a:t>
          </a:r>
        </a:p>
      </dsp:txBody>
      <dsp:txXfrm>
        <a:off x="2312668" y="2957199"/>
        <a:ext cx="1521338" cy="1100462"/>
      </dsp:txXfrm>
    </dsp:sp>
    <dsp:sp modelId="{C2F0E80F-FE5B-43D1-AB33-E72E10CA3CC6}">
      <dsp:nvSpPr>
        <dsp:cNvPr id="0" name=""/>
        <dsp:cNvSpPr/>
      </dsp:nvSpPr>
      <dsp:spPr>
        <a:xfrm>
          <a:off x="307493" y="1441306"/>
          <a:ext cx="2490421" cy="117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التقويم </a:t>
          </a:r>
        </a:p>
      </dsp:txBody>
      <dsp:txXfrm>
        <a:off x="672207" y="1613930"/>
        <a:ext cx="1760993" cy="833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DB44C-DE78-4644-8215-DC2102E6BFBC}">
      <dsp:nvSpPr>
        <dsp:cNvPr id="0" name=""/>
        <dsp:cNvSpPr/>
      </dsp:nvSpPr>
      <dsp:spPr>
        <a:xfrm>
          <a:off x="2518" y="1327055"/>
          <a:ext cx="3068312" cy="1227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صياغة الأهداف</a:t>
          </a:r>
        </a:p>
      </dsp:txBody>
      <dsp:txXfrm>
        <a:off x="616181" y="1327055"/>
        <a:ext cx="1840987" cy="1227325"/>
      </dsp:txXfrm>
    </dsp:sp>
    <dsp:sp modelId="{B42311DD-979A-466A-9442-FED89A001E0F}">
      <dsp:nvSpPr>
        <dsp:cNvPr id="0" name=""/>
        <dsp:cNvSpPr/>
      </dsp:nvSpPr>
      <dsp:spPr>
        <a:xfrm>
          <a:off x="2763999" y="1327055"/>
          <a:ext cx="3068312" cy="1227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الربط بالاستراتيجيات</a:t>
          </a:r>
        </a:p>
      </dsp:txBody>
      <dsp:txXfrm>
        <a:off x="3377662" y="1327055"/>
        <a:ext cx="1840987" cy="1227325"/>
      </dsp:txXfrm>
    </dsp:sp>
    <dsp:sp modelId="{11856633-C022-4A43-BAFD-43BEBE76C6A0}">
      <dsp:nvSpPr>
        <dsp:cNvPr id="0" name=""/>
        <dsp:cNvSpPr/>
      </dsp:nvSpPr>
      <dsp:spPr>
        <a:xfrm>
          <a:off x="5525481" y="1327055"/>
          <a:ext cx="3068312" cy="1227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توليد الأسئلة </a:t>
          </a:r>
        </a:p>
      </dsp:txBody>
      <dsp:txXfrm>
        <a:off x="6139144" y="1327055"/>
        <a:ext cx="1840987" cy="1227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DA994-5EF8-48EF-9205-38AE9691D567}">
      <dsp:nvSpPr>
        <dsp:cNvPr id="0" name=""/>
        <dsp:cNvSpPr/>
      </dsp:nvSpPr>
      <dsp:spPr>
        <a:xfrm>
          <a:off x="505635" y="56988"/>
          <a:ext cx="6902830" cy="6902830"/>
        </a:xfrm>
        <a:prstGeom prst="circularArrow">
          <a:avLst>
            <a:gd name="adj1" fmla="val 5544"/>
            <a:gd name="adj2" fmla="val 330680"/>
            <a:gd name="adj3" fmla="val 14503420"/>
            <a:gd name="adj4" fmla="val 1695730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C2860-C9F1-4CEF-9BE4-DB2080DB755D}">
      <dsp:nvSpPr>
        <dsp:cNvPr id="0" name=""/>
        <dsp:cNvSpPr/>
      </dsp:nvSpPr>
      <dsp:spPr>
        <a:xfrm>
          <a:off x="2873112" y="89149"/>
          <a:ext cx="2167876" cy="10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الهدف</a:t>
          </a:r>
        </a:p>
      </dsp:txBody>
      <dsp:txXfrm>
        <a:off x="2926025" y="142062"/>
        <a:ext cx="2062050" cy="978112"/>
      </dsp:txXfrm>
    </dsp:sp>
    <dsp:sp modelId="{1FDBFA0F-F047-4B47-A42F-101F22009B19}">
      <dsp:nvSpPr>
        <dsp:cNvPr id="0" name=""/>
        <dsp:cNvSpPr/>
      </dsp:nvSpPr>
      <dsp:spPr>
        <a:xfrm>
          <a:off x="5174540" y="1197458"/>
          <a:ext cx="2167876" cy="10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محتوى</a:t>
          </a:r>
        </a:p>
      </dsp:txBody>
      <dsp:txXfrm>
        <a:off x="5227453" y="1250371"/>
        <a:ext cx="2062050" cy="978112"/>
      </dsp:txXfrm>
    </dsp:sp>
    <dsp:sp modelId="{EFB95ADC-9430-496A-A1E7-7E4BCDA7CDD5}">
      <dsp:nvSpPr>
        <dsp:cNvPr id="0" name=""/>
        <dsp:cNvSpPr/>
      </dsp:nvSpPr>
      <dsp:spPr>
        <a:xfrm>
          <a:off x="5742946" y="3687807"/>
          <a:ext cx="2167876" cy="10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استراتيجيات</a:t>
          </a:r>
        </a:p>
      </dsp:txBody>
      <dsp:txXfrm>
        <a:off x="5795859" y="3740720"/>
        <a:ext cx="2062050" cy="978112"/>
      </dsp:txXfrm>
    </dsp:sp>
    <dsp:sp modelId="{73DDA160-2AFE-4D27-A197-D609EA11BFB0}">
      <dsp:nvSpPr>
        <dsp:cNvPr id="0" name=""/>
        <dsp:cNvSpPr/>
      </dsp:nvSpPr>
      <dsp:spPr>
        <a:xfrm>
          <a:off x="4150308" y="5684912"/>
          <a:ext cx="2167876" cy="10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تقييم</a:t>
          </a:r>
        </a:p>
      </dsp:txBody>
      <dsp:txXfrm>
        <a:off x="4203221" y="5737825"/>
        <a:ext cx="2062050" cy="978112"/>
      </dsp:txXfrm>
    </dsp:sp>
    <dsp:sp modelId="{87BE2EAE-14BE-431F-B21D-514BD5454E23}">
      <dsp:nvSpPr>
        <dsp:cNvPr id="0" name=""/>
        <dsp:cNvSpPr/>
      </dsp:nvSpPr>
      <dsp:spPr>
        <a:xfrm>
          <a:off x="1595915" y="5684912"/>
          <a:ext cx="2167876" cy="10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تقويم</a:t>
          </a:r>
        </a:p>
      </dsp:txBody>
      <dsp:txXfrm>
        <a:off x="1648828" y="5737825"/>
        <a:ext cx="2062050" cy="978112"/>
      </dsp:txXfrm>
    </dsp:sp>
    <dsp:sp modelId="{292E3915-B103-4FAA-8F34-33FCE2FC886E}">
      <dsp:nvSpPr>
        <dsp:cNvPr id="0" name=""/>
        <dsp:cNvSpPr/>
      </dsp:nvSpPr>
      <dsp:spPr>
        <a:xfrm>
          <a:off x="3277" y="3687807"/>
          <a:ext cx="2167876" cy="10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الغلق</a:t>
          </a:r>
        </a:p>
      </dsp:txBody>
      <dsp:txXfrm>
        <a:off x="56190" y="3740720"/>
        <a:ext cx="2062050" cy="978112"/>
      </dsp:txXfrm>
    </dsp:sp>
    <dsp:sp modelId="{560279E0-B966-4ABC-A420-AC71538E2CEA}">
      <dsp:nvSpPr>
        <dsp:cNvPr id="0" name=""/>
        <dsp:cNvSpPr/>
      </dsp:nvSpPr>
      <dsp:spPr>
        <a:xfrm>
          <a:off x="571683" y="1197458"/>
          <a:ext cx="2167876" cy="108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الواجب المنزلي</a:t>
          </a:r>
        </a:p>
      </dsp:txBody>
      <dsp:txXfrm>
        <a:off x="624596" y="1250371"/>
        <a:ext cx="2062050" cy="978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EC755-2472-4926-9B90-8AC5167A35CC}">
      <dsp:nvSpPr>
        <dsp:cNvPr id="0" name=""/>
        <dsp:cNvSpPr/>
      </dsp:nvSpPr>
      <dsp:spPr>
        <a:xfrm>
          <a:off x="1532914" y="394303"/>
          <a:ext cx="5529262" cy="192024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10AB5-B987-4C6B-97DE-5B29CA6D7532}">
      <dsp:nvSpPr>
        <dsp:cNvPr id="0" name=""/>
        <dsp:cNvSpPr/>
      </dsp:nvSpPr>
      <dsp:spPr>
        <a:xfrm>
          <a:off x="3762374" y="5054035"/>
          <a:ext cx="1071562" cy="6858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AFC34-9581-4A3A-AE19-8A540421C7E3}">
      <dsp:nvSpPr>
        <dsp:cNvPr id="0" name=""/>
        <dsp:cNvSpPr/>
      </dsp:nvSpPr>
      <dsp:spPr>
        <a:xfrm>
          <a:off x="1726405" y="5602675"/>
          <a:ext cx="5143500" cy="128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/>
            <a:t>المحتوى التعليمي</a:t>
          </a:r>
        </a:p>
      </dsp:txBody>
      <dsp:txXfrm>
        <a:off x="1726405" y="5602675"/>
        <a:ext cx="5143500" cy="1285875"/>
      </dsp:txXfrm>
    </dsp:sp>
    <dsp:sp modelId="{7351FF73-B363-4B38-A0E4-3489097C9922}">
      <dsp:nvSpPr>
        <dsp:cNvPr id="0" name=""/>
        <dsp:cNvSpPr/>
      </dsp:nvSpPr>
      <dsp:spPr>
        <a:xfrm>
          <a:off x="3333237" y="2441336"/>
          <a:ext cx="1928812" cy="1928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الربط</a:t>
          </a:r>
        </a:p>
      </dsp:txBody>
      <dsp:txXfrm>
        <a:off x="3615705" y="2723804"/>
        <a:ext cx="1363876" cy="1363876"/>
      </dsp:txXfrm>
    </dsp:sp>
    <dsp:sp modelId="{D578FDFD-D458-476F-8F22-053761685D49}">
      <dsp:nvSpPr>
        <dsp:cNvPr id="0" name=""/>
        <dsp:cNvSpPr/>
      </dsp:nvSpPr>
      <dsp:spPr>
        <a:xfrm>
          <a:off x="4688005" y="751345"/>
          <a:ext cx="1928812" cy="1928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تقصي المعلومات</a:t>
          </a:r>
        </a:p>
      </dsp:txBody>
      <dsp:txXfrm>
        <a:off x="4970473" y="1033813"/>
        <a:ext cx="1363876" cy="1363876"/>
      </dsp:txXfrm>
    </dsp:sp>
    <dsp:sp modelId="{4CD52148-2E02-4FF9-BC42-DBCF6C6DC1AA}">
      <dsp:nvSpPr>
        <dsp:cNvPr id="0" name=""/>
        <dsp:cNvSpPr/>
      </dsp:nvSpPr>
      <dsp:spPr>
        <a:xfrm>
          <a:off x="3091550" y="422622"/>
          <a:ext cx="1928812" cy="1928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المعرفة النظرية </a:t>
          </a:r>
        </a:p>
      </dsp:txBody>
      <dsp:txXfrm>
        <a:off x="3374018" y="705090"/>
        <a:ext cx="1363876" cy="1363876"/>
      </dsp:txXfrm>
    </dsp:sp>
    <dsp:sp modelId="{F1928A26-2B61-4CBB-A230-4496392DBA2B}">
      <dsp:nvSpPr>
        <dsp:cNvPr id="0" name=""/>
        <dsp:cNvSpPr/>
      </dsp:nvSpPr>
      <dsp:spPr>
        <a:xfrm>
          <a:off x="1297420" y="609609"/>
          <a:ext cx="6000750" cy="50942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1BD83-6169-452A-A7AE-64DA3F5B3EEC}">
      <dsp:nvSpPr>
        <dsp:cNvPr id="0" name=""/>
        <dsp:cNvSpPr/>
      </dsp:nvSpPr>
      <dsp:spPr>
        <a:xfrm rot="5400000">
          <a:off x="2319829" y="1134036"/>
          <a:ext cx="1002957" cy="11418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CC666-D75B-49AC-B8FE-8EAC9CA0EC5E}">
      <dsp:nvSpPr>
        <dsp:cNvPr id="0" name=""/>
        <dsp:cNvSpPr/>
      </dsp:nvSpPr>
      <dsp:spPr>
        <a:xfrm>
          <a:off x="2054106" y="22237"/>
          <a:ext cx="1688389" cy="11818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تخدم الهدف التعليمي</a:t>
          </a:r>
        </a:p>
      </dsp:txBody>
      <dsp:txXfrm>
        <a:off x="2111808" y="79939"/>
        <a:ext cx="1572985" cy="1066413"/>
      </dsp:txXfrm>
    </dsp:sp>
    <dsp:sp modelId="{C163CA89-1D15-4B42-A42C-D685EB40CA1B}">
      <dsp:nvSpPr>
        <dsp:cNvPr id="0" name=""/>
        <dsp:cNvSpPr/>
      </dsp:nvSpPr>
      <dsp:spPr>
        <a:xfrm>
          <a:off x="3742496" y="521142"/>
          <a:ext cx="1227973" cy="18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FF196-F0E6-4083-BB76-1DBE9A6E065A}">
      <dsp:nvSpPr>
        <dsp:cNvPr id="0" name=""/>
        <dsp:cNvSpPr/>
      </dsp:nvSpPr>
      <dsp:spPr>
        <a:xfrm rot="5400000">
          <a:off x="3719683" y="2461607"/>
          <a:ext cx="1002957" cy="11418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64D49-C01B-47A9-B398-35CF50FD196A}">
      <dsp:nvSpPr>
        <dsp:cNvPr id="0" name=""/>
        <dsp:cNvSpPr/>
      </dsp:nvSpPr>
      <dsp:spPr>
        <a:xfrm>
          <a:off x="3453961" y="1349809"/>
          <a:ext cx="1688389" cy="11818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قابلة للتطبيق</a:t>
          </a:r>
        </a:p>
      </dsp:txBody>
      <dsp:txXfrm>
        <a:off x="3511663" y="1407511"/>
        <a:ext cx="1572985" cy="1066413"/>
      </dsp:txXfrm>
    </dsp:sp>
    <dsp:sp modelId="{4EB79E32-2CA2-4591-AB72-A124A9CE9DD6}">
      <dsp:nvSpPr>
        <dsp:cNvPr id="0" name=""/>
        <dsp:cNvSpPr/>
      </dsp:nvSpPr>
      <dsp:spPr>
        <a:xfrm flipV="1">
          <a:off x="5142350" y="1837662"/>
          <a:ext cx="1227973" cy="20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04A69-79B9-4F70-B2A5-56A37C825A54}">
      <dsp:nvSpPr>
        <dsp:cNvPr id="0" name=""/>
        <dsp:cNvSpPr/>
      </dsp:nvSpPr>
      <dsp:spPr>
        <a:xfrm>
          <a:off x="4853815" y="2677381"/>
          <a:ext cx="1688389" cy="11818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تناسب الفئة العمرية</a:t>
          </a:r>
        </a:p>
      </dsp:txBody>
      <dsp:txXfrm>
        <a:off x="4911517" y="2735083"/>
        <a:ext cx="1572985" cy="1066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26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90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05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548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98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346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45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0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173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143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61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71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190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18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536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B28B-C626-431E-8D73-F1C21DE98884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11F89D-8276-438B-8294-27B88E565E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183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178134-B79D-01DF-4955-14CDADF2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أهلا ومرحباً</a:t>
            </a:r>
          </a:p>
        </p:txBody>
      </p:sp>
      <p:pic>
        <p:nvPicPr>
          <p:cNvPr id="1026" name="Picture 2" descr="عضوة جديدة مافيش ترحيب - شبكة روايتي الثقافية">
            <a:extLst>
              <a:ext uri="{FF2B5EF4-FFF2-40B4-BE49-F238E27FC236}">
                <a16:creationId xmlns:a16="http://schemas.microsoft.com/office/drawing/2014/main" id="{E52E7784-CDE3-E4C3-91AA-102E18FBEB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69" y="1167738"/>
            <a:ext cx="5868962" cy="48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8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36029FCE-3D52-C84A-248A-F3713859D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745" y="490888"/>
            <a:ext cx="5490548" cy="55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0DF111-0F4C-3E5C-4D9D-647F5C64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502"/>
          </a:xfrm>
        </p:spPr>
        <p:txBody>
          <a:bodyPr/>
          <a:lstStyle/>
          <a:p>
            <a:r>
              <a:rPr lang="ar-SA" dirty="0"/>
              <a:t>التخطيط في العملية التعليمية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B0E316-4415-3247-2F04-74C0D22A0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628"/>
            <a:ext cx="10515600" cy="481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/>
              <a:t>تصور مسبق للمواقف التعليمية التي يهيئها المعلم لتحقيق الأهداف التربوية والتعليمية للمادة المسندة إليه من خلال: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</p:txBody>
      </p:sp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418A31F1-632A-0A7C-6D64-B763DBC57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273497"/>
              </p:ext>
            </p:extLst>
          </p:nvPr>
        </p:nvGraphicFramePr>
        <p:xfrm>
          <a:off x="1991692" y="2242743"/>
          <a:ext cx="6109818" cy="425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91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3D306E-D1C6-92C7-37C6-438E7381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من أين نبدأ؟ 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4D0EDA09-3446-543E-A72C-7480F6B7C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972149"/>
              </p:ext>
            </p:extLst>
          </p:nvPr>
        </p:nvGraphicFramePr>
        <p:xfrm>
          <a:off x="677863" y="2175956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46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985691-602B-E88D-2998-11C72DE8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                       20  دقيقة 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F8D5EA8-E67A-10E7-EE55-714C1BA66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986" y="2195331"/>
            <a:ext cx="4722114" cy="39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3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0AEC8E-95B7-87CE-D363-267623F8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تحديد الأهداف: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F0EFCB2-B1FE-1003-FCE8-856FC1EE3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013" y="2235994"/>
            <a:ext cx="9471259" cy="401240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EDD0B72-B1C5-A4CC-744D-A37B8E019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00" y="304006"/>
            <a:ext cx="1905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عنصر نائب للمحتوى 9">
            <a:extLst>
              <a:ext uri="{FF2B5EF4-FFF2-40B4-BE49-F238E27FC236}">
                <a16:creationId xmlns:a16="http://schemas.microsoft.com/office/drawing/2014/main" id="{116DE0C5-82FD-8B1D-6B75-A4986E987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036" y="998331"/>
            <a:ext cx="6157494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9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39B5F4-21DF-276E-F745-0797F0F8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أنواع الأهداف: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10FE7E6-B0FE-2A6C-79F3-D3F539790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176" y="2160588"/>
            <a:ext cx="511968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A8906E-1985-249B-0453-D1E4DF75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صياغة الأهداف: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E8BFA93-37D5-8FAB-E020-1D9A9A238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5449BF-87FE-6CD6-8454-3D6FBEA6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هرم بلوم التعليمي: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16BD0C7-8D3F-68AE-FA7E-ABDADED90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808" y="2160588"/>
            <a:ext cx="563042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23203A-BBE6-39CF-91CA-0B7D9961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5DC2EA48-CD3F-18BA-C490-4475B00F1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E314347-3184-41CB-6796-8B67431A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614" y="1258086"/>
            <a:ext cx="5715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3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F2C968-0DBD-17C9-308F-7EB99224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ميثاق اللقاء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22DCC5-77FE-A198-FD2D-C74D4081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67" y="1650450"/>
            <a:ext cx="8596668" cy="36626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A" sz="3200" dirty="0"/>
              <a:t>نلتقي لنرتقي ديناً وخلقاً وعلماً.</a:t>
            </a:r>
          </a:p>
          <a:p>
            <a:pPr marL="0" indent="0">
              <a:buNone/>
            </a:pPr>
            <a:endParaRPr lang="ar-SA" sz="3200" dirty="0"/>
          </a:p>
          <a:p>
            <a:pPr marL="0" indent="0">
              <a:buNone/>
            </a:pPr>
            <a:r>
              <a:rPr lang="ar-SA" sz="3200" dirty="0"/>
              <a:t>نتبادل الخبرة فيما يبننا.</a:t>
            </a:r>
          </a:p>
          <a:p>
            <a:pPr marL="0" indent="0">
              <a:buNone/>
            </a:pPr>
            <a:endParaRPr lang="ar-SA" sz="3200" dirty="0"/>
          </a:p>
          <a:p>
            <a:pPr marL="0" indent="0">
              <a:buNone/>
            </a:pPr>
            <a:r>
              <a:rPr lang="ar-SA" sz="3200" dirty="0"/>
              <a:t>نستحضر القلب والعقل قولاً وعملاً.</a:t>
            </a:r>
          </a:p>
          <a:p>
            <a:pPr marL="0" indent="0">
              <a:buNone/>
            </a:pPr>
            <a:endParaRPr lang="ar-SA" sz="3200" dirty="0"/>
          </a:p>
          <a:p>
            <a:pPr marL="0" indent="0">
              <a:buNone/>
            </a:pPr>
            <a:r>
              <a:rPr lang="ar-SA" sz="3200" dirty="0"/>
              <a:t>نجدد النشاط بالحوار.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5" name="رسم 4" descr="التسويق">
            <a:extLst>
              <a:ext uri="{FF2B5EF4-FFF2-40B4-BE49-F238E27FC236}">
                <a16:creationId xmlns:a16="http://schemas.microsoft.com/office/drawing/2014/main" id="{65BAA906-D5B7-CD5D-B1F4-CD3F4CF4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4059" y="16504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56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AB78BD-C6C5-9C16-F7D5-1CB53A8E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تدريب 3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20264D-BB4B-EA90-FCA7-E51BA720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صياغة أهداف للمادة الدراسية المسندة اليك مراعية مستويات هرم بلوم </a:t>
            </a:r>
          </a:p>
        </p:txBody>
      </p:sp>
    </p:spTree>
    <p:extLst>
      <p:ext uri="{BB962C8B-B14F-4D97-AF65-F5344CB8AC3E}">
        <p14:creationId xmlns:p14="http://schemas.microsoft.com/office/powerpoint/2010/main" val="162649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0EE7563-F533-45D8-862B-7B68E2244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757" y="2030931"/>
            <a:ext cx="5272489" cy="30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8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BDC215-BE30-BCF7-34DF-B718C9D8F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الإعداد والتخطيط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4E5AB0-FE19-17C4-4DAC-EE0FBEB3D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                                                د. لينة بدر </a:t>
            </a:r>
          </a:p>
          <a:p>
            <a:r>
              <a:rPr lang="ar-SA" dirty="0"/>
              <a:t>                                                  مشرفة تعليمية </a:t>
            </a:r>
          </a:p>
        </p:txBody>
      </p:sp>
    </p:spTree>
    <p:extLst>
      <p:ext uri="{BB962C8B-B14F-4D97-AF65-F5344CB8AC3E}">
        <p14:creationId xmlns:p14="http://schemas.microsoft.com/office/powerpoint/2010/main" val="4069167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6886EF-B3AA-1487-35AE-C2709FA0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حياكم في اليوم الثاني للقاء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6D4F91-C03D-F218-982A-BDDC495A2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7FD5C49-49B1-80D2-24CE-27DE84F2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859666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7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7C8000-20D4-079E-FA08-11757C35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استرجاع ما سبق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3C4AE9-A71E-BAD5-B386-680554E7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ماهية الإعداد والتخطيط.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من أين نبدأ في الإعداد لحصة متميزة.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صياغة الأهداف نقطة الانطلاق. </a:t>
            </a:r>
          </a:p>
        </p:txBody>
      </p:sp>
    </p:spTree>
    <p:extLst>
      <p:ext uri="{BB962C8B-B14F-4D97-AF65-F5344CB8AC3E}">
        <p14:creationId xmlns:p14="http://schemas.microsoft.com/office/powerpoint/2010/main" val="303721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398117-9153-4188-066F-A9E1FA0A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محاور الدورة: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8AD632-B1C3-A4E1-8F52-443597EF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dirty="0"/>
              <a:t>ماهية التخطيط الصحيح.</a:t>
            </a:r>
          </a:p>
          <a:p>
            <a:pPr marL="0" indent="0">
              <a:buNone/>
            </a:pPr>
            <a:r>
              <a:rPr lang="ar-SA" sz="3200" dirty="0"/>
              <a:t>أنواع التخطيط في العملية التعليمية. </a:t>
            </a:r>
          </a:p>
          <a:p>
            <a:pPr marL="0" indent="0">
              <a:buNone/>
            </a:pPr>
            <a:r>
              <a:rPr lang="ar-SA" sz="3200" dirty="0"/>
              <a:t>التخطيط الفعال لتدريس جاذب. </a:t>
            </a:r>
          </a:p>
          <a:p>
            <a:pPr marL="0" indent="0">
              <a:buNone/>
            </a:pPr>
            <a:r>
              <a:rPr lang="ar-SA" sz="3200" dirty="0"/>
              <a:t>التطبيق العملي في الإعداد والتخطيط </a:t>
            </a:r>
          </a:p>
        </p:txBody>
      </p:sp>
    </p:spTree>
    <p:extLst>
      <p:ext uri="{BB962C8B-B14F-4D97-AF65-F5344CB8AC3E}">
        <p14:creationId xmlns:p14="http://schemas.microsoft.com/office/powerpoint/2010/main" val="2890457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2BCE94-937C-17F3-7C4D-9E6D9CF3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14" y="294554"/>
            <a:ext cx="5570298" cy="1320800"/>
          </a:xfrm>
        </p:spPr>
        <p:txBody>
          <a:bodyPr/>
          <a:lstStyle/>
          <a:p>
            <a:r>
              <a:rPr lang="ar-SA" dirty="0"/>
              <a:t>خطوات الإعداد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9A07CF4A-17EC-325D-EE45-3D8F17A36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413276"/>
              </p:ext>
            </p:extLst>
          </p:nvPr>
        </p:nvGraphicFramePr>
        <p:xfrm>
          <a:off x="-61474" y="0"/>
          <a:ext cx="79141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56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135CA2-4556-C21E-202F-8E278242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المحتوى 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34F0E62D-A734-01FF-E0E1-D9373F919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847416"/>
              </p:ext>
            </p:extLst>
          </p:nvPr>
        </p:nvGraphicFramePr>
        <p:xfrm>
          <a:off x="677863" y="0"/>
          <a:ext cx="85963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D168D65E-781E-23C8-F1CE-23CC21D95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496" y="2043006"/>
            <a:ext cx="1281231" cy="1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62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3E49D-1F14-2CCD-DEC1-D3DB04EE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انتقاء الاستراتيجيات 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F5FB14CB-87F2-5EE2-CE49-8C2FE9FE8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35577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099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D82F1BC0-DC5E-1478-186D-429F4BCE0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4DED13-9777-689B-3BF3-C4A6225C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تدريب1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8081C0-8790-A91D-BF0E-81DB2A125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4000" dirty="0"/>
              <a:t>من حروف اسمك عرفي عن نفسك؟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1E9128C-3C1A-D6B3-EFDF-C4D48CF7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420" y="3550970"/>
            <a:ext cx="265652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48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2F8008-50FD-F808-BFC2-203BD32487B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leftRightArrow">
            <a:avLst/>
          </a:prstGeom>
        </p:spPr>
        <p:txBody>
          <a:bodyPr/>
          <a:lstStyle/>
          <a:p>
            <a:r>
              <a:rPr lang="ar-SA" dirty="0"/>
              <a:t>التقييم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84DFC5-D59A-949B-FD80-385B23744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/>
              <a:t>ما لمقصود بالتقييم؟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لماذا؟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    ماذا؟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            كيف؟ </a:t>
            </a:r>
          </a:p>
          <a:p>
            <a:pPr marL="0" indent="0">
              <a:buNone/>
            </a:pPr>
            <a:r>
              <a:rPr lang="ar-SA" dirty="0"/>
              <a:t> </a:t>
            </a:r>
          </a:p>
          <a:p>
            <a:pPr marL="0" indent="0">
              <a:buNone/>
            </a:pPr>
            <a:r>
              <a:rPr lang="ar-SA" dirty="0"/>
              <a:t>                        متى؟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3" name="رسم 12" descr="راية شبوط">
            <a:extLst>
              <a:ext uri="{FF2B5EF4-FFF2-40B4-BE49-F238E27FC236}">
                <a16:creationId xmlns:a16="http://schemas.microsoft.com/office/drawing/2014/main" id="{BC6C1B78-FDC2-253E-E8B6-7F15972AB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7472" y="2026664"/>
            <a:ext cx="914400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5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1C90F6-0453-E5EA-6000-5A3FF5AA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التقويم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B45F6A5-5669-5C3A-8734-C002ADE21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691" y="1502229"/>
            <a:ext cx="6910851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67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F36541-97AB-73FA-81CB-8CBDC188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الغلق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5E7671C-07D4-DC3A-BDA2-E5D0F214A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90" y="1832769"/>
            <a:ext cx="5194000" cy="50252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C69471-E9A6-0405-F906-CC088B77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08" y="1240972"/>
            <a:ext cx="2466975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84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F90899-1F04-F65A-37B7-92A956C8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تدريب 4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11E52C-C95A-70D0-EA02-CDF2AAF0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3433"/>
            <a:ext cx="8596668" cy="2750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400" dirty="0"/>
              <a:t>هل يصلح الغلق أن يكون خاتمة ؟ </a:t>
            </a:r>
          </a:p>
        </p:txBody>
      </p:sp>
    </p:spTree>
    <p:extLst>
      <p:ext uri="{BB962C8B-B14F-4D97-AF65-F5344CB8AC3E}">
        <p14:creationId xmlns:p14="http://schemas.microsoft.com/office/powerpoint/2010/main" val="2273532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3C61E3-6A46-8633-EA3C-634E73DE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إرشادات تعليمية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80B37E6-DAF3-2A88-C124-2EE16D85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ابدأ صح </a:t>
            </a:r>
          </a:p>
          <a:p>
            <a:pPr marL="0" indent="0">
              <a:buNone/>
            </a:pPr>
            <a:r>
              <a:rPr lang="ar-SA" dirty="0"/>
              <a:t>عرّف بما ستقول (دليل مصطلحات).</a:t>
            </a:r>
          </a:p>
          <a:p>
            <a:pPr marL="0" indent="0">
              <a:buNone/>
            </a:pPr>
            <a:r>
              <a:rPr lang="ar-SA" dirty="0"/>
              <a:t>اجذب الانتباه. </a:t>
            </a:r>
          </a:p>
          <a:p>
            <a:pPr marL="0" indent="0">
              <a:buNone/>
            </a:pPr>
            <a:r>
              <a:rPr lang="ar-SA" dirty="0"/>
              <a:t>التجديد والابتكار طاقة متجددة. </a:t>
            </a:r>
          </a:p>
          <a:p>
            <a:pPr marL="0" indent="0">
              <a:buNone/>
            </a:pPr>
            <a:r>
              <a:rPr lang="ar-SA" dirty="0"/>
              <a:t>حاور وناقش وأثبت بالحجة والبرهان لا بالتسلط والحرمان. </a:t>
            </a:r>
          </a:p>
          <a:p>
            <a:pPr marL="0" indent="0">
              <a:buNone/>
            </a:pPr>
            <a:r>
              <a:rPr lang="ar-SA" dirty="0"/>
              <a:t>كن صاحب بصمة.</a:t>
            </a:r>
          </a:p>
          <a:p>
            <a:pPr marL="0" indent="0">
              <a:buNone/>
            </a:pPr>
            <a:r>
              <a:rPr lang="ar-SA" dirty="0"/>
              <a:t>سيرحل الطالب ويبقى اثرك.</a:t>
            </a:r>
          </a:p>
          <a:p>
            <a:pPr marL="0" indent="0">
              <a:buNone/>
            </a:pPr>
            <a:r>
              <a:rPr lang="ar-SA" dirty="0"/>
              <a:t>طلابكم مرآة عطائكم. </a:t>
            </a:r>
          </a:p>
        </p:txBody>
      </p:sp>
    </p:spTree>
    <p:extLst>
      <p:ext uri="{BB962C8B-B14F-4D97-AF65-F5344CB8AC3E}">
        <p14:creationId xmlns:p14="http://schemas.microsoft.com/office/powerpoint/2010/main" val="3669690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753521C8-5511-1F4C-35A2-DF63C9031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292" y="521097"/>
            <a:ext cx="7722454" cy="58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9D7AA0-21CC-E66B-E5E6-42FE644B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المحور الأول: ماهية التخطيط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FA0179-AE11-EF0B-4037-FD31A792A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34" y="212208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ar-SA" sz="3200" b="1" dirty="0"/>
              <a:t>من معلوماتك الشخصية أو خبرتك المهنية </a:t>
            </a:r>
          </a:p>
          <a:p>
            <a:pPr marL="0" indent="0">
              <a:buNone/>
            </a:pPr>
            <a:endParaRPr lang="ar-SA" sz="3200" dirty="0"/>
          </a:p>
          <a:p>
            <a:pPr marL="0" indent="0">
              <a:buNone/>
            </a:pPr>
            <a:r>
              <a:rPr lang="ar-SA" sz="3200" dirty="0"/>
              <a:t>             </a:t>
            </a:r>
            <a:r>
              <a:rPr lang="ar-SA" sz="3200" b="1" dirty="0"/>
              <a:t>ما هو التخطيط؟   </a:t>
            </a:r>
          </a:p>
        </p:txBody>
      </p:sp>
      <p:pic>
        <p:nvPicPr>
          <p:cNvPr id="5" name="رسم 4" descr="أسئلة من اليمين لليسار">
            <a:extLst>
              <a:ext uri="{FF2B5EF4-FFF2-40B4-BE49-F238E27FC236}">
                <a16:creationId xmlns:a16="http://schemas.microsoft.com/office/drawing/2014/main" id="{B3B48D9E-37C9-785B-B74F-F845E70E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1798" y="2399386"/>
            <a:ext cx="2010461" cy="42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9804A4-410A-30C6-A07A-0FE9D8B7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تعريفات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35AE2D-A82A-E358-1DC6-5A38FC53F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عملية منظمة تسعى إلى خلق توازن بين الأهداف والمضمون والزمن بهدف الاتقان في التنفيذ وضمن الوقت المحدد.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محاولة توقع الأحداث المستقبلية والاستعداد لها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النظر إلى المستقبل بعين بصيرة وعقل ناقد وفكر متجدد ليضع في ضوء ذلك اطاراً للعمل يجعل المستقبل أفضل. </a:t>
            </a:r>
          </a:p>
        </p:txBody>
      </p:sp>
    </p:spTree>
    <p:extLst>
      <p:ext uri="{BB962C8B-B14F-4D97-AF65-F5344CB8AC3E}">
        <p14:creationId xmlns:p14="http://schemas.microsoft.com/office/powerpoint/2010/main" val="220743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568115-7EE8-B79E-0131-CD77826C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أنواع التخطيط:</a:t>
            </a:r>
          </a:p>
        </p:txBody>
      </p:sp>
      <p:graphicFrame>
        <p:nvGraphicFramePr>
          <p:cNvPr id="11" name="عنصر نائب للمحتوى 10">
            <a:extLst>
              <a:ext uri="{FF2B5EF4-FFF2-40B4-BE49-F238E27FC236}">
                <a16:creationId xmlns:a16="http://schemas.microsoft.com/office/drawing/2014/main" id="{46416518-2491-FD1E-1FBF-922E1DC62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68283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09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39920C-9FD4-1216-0D4C-EA95824A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تدريب 2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796FDC-493D-C24C-48C9-3F4BC252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4000" dirty="0"/>
              <a:t>ماذا؟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                 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/>
              <a:t>          </a:t>
            </a:r>
          </a:p>
          <a:p>
            <a:pPr marL="0" indent="0">
              <a:buNone/>
            </a:pPr>
            <a:r>
              <a:rPr lang="ar-SA" dirty="0"/>
              <a:t>                             </a:t>
            </a:r>
            <a:r>
              <a:rPr lang="ar-SA" sz="4000" dirty="0"/>
              <a:t>لماذا؟</a:t>
            </a:r>
          </a:p>
        </p:txBody>
      </p:sp>
      <p:pic>
        <p:nvPicPr>
          <p:cNvPr id="5" name="رسم 4" descr="تعليمات من اليمين لليسار">
            <a:extLst>
              <a:ext uri="{FF2B5EF4-FFF2-40B4-BE49-F238E27FC236}">
                <a16:creationId xmlns:a16="http://schemas.microsoft.com/office/drawing/2014/main" id="{CAB83099-B1D9-4DEB-9968-3F5A16282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1107" y="1492301"/>
            <a:ext cx="1637385" cy="20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1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4C5A2B-DF38-F9A1-4271-CC83803D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النوع الأول للتخطيط: </a:t>
            </a:r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39E1D0C3-924A-48E0-DCAE-AA91315F9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6956" y="2007966"/>
            <a:ext cx="42888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SA" sz="4000" dirty="0"/>
          </a:p>
          <a:p>
            <a:pPr marL="0" indent="0">
              <a:buNone/>
            </a:pPr>
            <a:endParaRPr lang="ar-SA" sz="4000" dirty="0"/>
          </a:p>
          <a:p>
            <a:pPr marL="0" indent="0">
              <a:buNone/>
            </a:pPr>
            <a:r>
              <a:rPr lang="ar-SA" sz="4000" dirty="0"/>
              <a:t>          طويلة    المدى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FCB7211-14D2-5B57-1231-3F78B669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696"/>
            <a:ext cx="7526956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9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34248B2-6EAF-AAA2-C55D-D6FA95484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538" y="115504"/>
            <a:ext cx="4138862" cy="66269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DDE45AC-109E-04EA-6AEA-2FE92D90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89" y="115503"/>
            <a:ext cx="5205986" cy="66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1626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TM02900688[[fn=واجهة]]</Template>
  <TotalTime>2246</TotalTime>
  <Words>337</Words>
  <Application>Microsoft Office PowerPoint</Application>
  <PresentationFormat>شاشة عريضة</PresentationFormat>
  <Paragraphs>113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9" baseType="lpstr">
      <vt:lpstr>Arial</vt:lpstr>
      <vt:lpstr>Trebuchet MS</vt:lpstr>
      <vt:lpstr>Wingdings 3</vt:lpstr>
      <vt:lpstr>واجهة</vt:lpstr>
      <vt:lpstr>أهلا ومرحباً</vt:lpstr>
      <vt:lpstr>ميثاق اللقاء</vt:lpstr>
      <vt:lpstr>تدريب1</vt:lpstr>
      <vt:lpstr>المحور الأول: ماهية التخطيط</vt:lpstr>
      <vt:lpstr>تعريفات </vt:lpstr>
      <vt:lpstr>أنواع التخطيط:</vt:lpstr>
      <vt:lpstr>تدريب 2</vt:lpstr>
      <vt:lpstr>النوع الأول للتخطيط: </vt:lpstr>
      <vt:lpstr>عرض تقديمي في PowerPoint</vt:lpstr>
      <vt:lpstr>عرض تقديمي في PowerPoint</vt:lpstr>
      <vt:lpstr>التخطيط في العملية التعليمية </vt:lpstr>
      <vt:lpstr>من أين نبدأ؟ </vt:lpstr>
      <vt:lpstr>                           20  دقيقة </vt:lpstr>
      <vt:lpstr>تحديد الأهداف:</vt:lpstr>
      <vt:lpstr>عرض تقديمي في PowerPoint</vt:lpstr>
      <vt:lpstr> أنواع الأهداف:</vt:lpstr>
      <vt:lpstr>صياغة الأهداف:</vt:lpstr>
      <vt:lpstr>هرم بلوم التعليمي:</vt:lpstr>
      <vt:lpstr>عرض تقديمي في PowerPoint</vt:lpstr>
      <vt:lpstr>تدريب 3</vt:lpstr>
      <vt:lpstr>عرض تقديمي في PowerPoint</vt:lpstr>
      <vt:lpstr>الإعداد والتخطيط</vt:lpstr>
      <vt:lpstr>حياكم في اليوم الثاني للقاء </vt:lpstr>
      <vt:lpstr>استرجاع ما سبق </vt:lpstr>
      <vt:lpstr>محاور الدورة: </vt:lpstr>
      <vt:lpstr>خطوات الإعداد</vt:lpstr>
      <vt:lpstr>المحتوى </vt:lpstr>
      <vt:lpstr>انتقاء الاستراتيجيات </vt:lpstr>
      <vt:lpstr>عرض تقديمي في PowerPoint</vt:lpstr>
      <vt:lpstr>التقييم</vt:lpstr>
      <vt:lpstr>التقويم</vt:lpstr>
      <vt:lpstr>الغلق</vt:lpstr>
      <vt:lpstr>تدريب 4</vt:lpstr>
      <vt:lpstr>إرشادات تعليمية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الإعداد والتخطيط</dc:title>
  <dc:creator>لينة</dc:creator>
  <cp:lastModifiedBy>لينة</cp:lastModifiedBy>
  <cp:revision>14</cp:revision>
  <dcterms:created xsi:type="dcterms:W3CDTF">2023-08-20T08:20:26Z</dcterms:created>
  <dcterms:modified xsi:type="dcterms:W3CDTF">2023-08-22T11:02:09Z</dcterms:modified>
</cp:coreProperties>
</file>