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E4AC517D-025D-4696-B7B3-73BB8D6DDCAB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04/12/1440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6766E307-82A0-4643-9DFF-58B4DF450CF7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857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E4AC517D-025D-4696-B7B3-73BB8D6DDCAB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04/12/1440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6766E307-82A0-4643-9DFF-58B4DF450CF7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367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E4AC517D-025D-4696-B7B3-73BB8D6DDCAB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04/12/1440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6766E307-82A0-4643-9DFF-58B4DF450CF7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60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0" y="1219200"/>
            <a:ext cx="9448800" cy="1447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27200" y="2819400"/>
            <a:ext cx="9448800" cy="3352800"/>
          </a:xfrm>
        </p:spPr>
        <p:txBody>
          <a:bodyPr/>
          <a:lstStyle/>
          <a:p>
            <a:pPr lvl="0"/>
            <a:endParaRPr lang="ar-EG" noProof="0" smtClean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rtl="1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rtl="1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rtl="1"/>
            <a:fld id="{E2E76473-8510-48C9-BF08-C6A5CC59BD4D}" type="slidenum">
              <a:rPr lang="ar-SA" altLang="en-US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101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E4AC517D-025D-4696-B7B3-73BB8D6DDCAB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04/12/1440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6766E307-82A0-4643-9DFF-58B4DF450CF7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74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E4AC517D-025D-4696-B7B3-73BB8D6DDCAB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04/12/1440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6766E307-82A0-4643-9DFF-58B4DF450CF7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655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E4AC517D-025D-4696-B7B3-73BB8D6DDCAB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04/12/1440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6766E307-82A0-4643-9DFF-58B4DF450CF7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E4AC517D-025D-4696-B7B3-73BB8D6DDCAB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04/12/1440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6766E307-82A0-4643-9DFF-58B4DF450CF7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423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E4AC517D-025D-4696-B7B3-73BB8D6DDCAB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04/12/1440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6766E307-82A0-4643-9DFF-58B4DF450CF7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681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E4AC517D-025D-4696-B7B3-73BB8D6DDCAB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04/12/1440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6766E307-82A0-4643-9DFF-58B4DF450CF7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65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E4AC517D-025D-4696-B7B3-73BB8D6DDCAB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04/12/1440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6766E307-82A0-4643-9DFF-58B4DF450CF7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02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E4AC517D-025D-4696-B7B3-73BB8D6DDCAB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04/12/1440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6766E307-82A0-4643-9DFF-58B4DF450CF7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791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E4AC517D-025D-4696-B7B3-73BB8D6DDCAB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04/12/1440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6766E307-82A0-4643-9DFF-58B4DF450CF7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-51893" y="1"/>
            <a:ext cx="1780187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071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410200" y="76200"/>
            <a:ext cx="5181600" cy="304800"/>
          </a:xfrm>
        </p:spPr>
        <p:txBody>
          <a:bodyPr>
            <a:normAutofit fontScale="90000"/>
          </a:bodyPr>
          <a:lstStyle/>
          <a:p>
            <a:pPr algn="r" rtl="1" eaLnBrk="1" hangingPunct="1"/>
            <a:r>
              <a:rPr lang="ar-EG" altLang="en-US" sz="2400" b="1"/>
              <a:t> الأسرة التي نشأت فيها </a:t>
            </a:r>
            <a:endParaRPr lang="en-US" altLang="en-US" sz="2400" b="1"/>
          </a:p>
        </p:txBody>
      </p:sp>
      <p:graphicFrame>
        <p:nvGraphicFramePr>
          <p:cNvPr id="36867" name="Group 3"/>
          <p:cNvGraphicFramePr>
            <a:graphicFrameLocks noGrp="1"/>
          </p:cNvGraphicFramePr>
          <p:nvPr>
            <p:ph type="tbl" idx="1"/>
          </p:nvPr>
        </p:nvGraphicFramePr>
        <p:xfrm>
          <a:off x="3048000" y="457200"/>
          <a:ext cx="7543800" cy="2743200"/>
        </p:xfrm>
        <a:graphic>
          <a:graphicData uri="http://schemas.openxmlformats.org/drawingml/2006/table">
            <a:tbl>
              <a:tblPr/>
              <a:tblGrid>
                <a:gridCol w="125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27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المشاعر 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الواقع 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العلاقات 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التواصل 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الحدود   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السلطة 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ar-EG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ar-EG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ar-EG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ar-EG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ar-EG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8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ar-EG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ar-EG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ar-EG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ar-EG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ar-EG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ar-EG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ar-EG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ar-EG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ar-EG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ar-EG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256" name="Text Box 40"/>
          <p:cNvSpPr txBox="1">
            <a:spLocks noChangeArrowheads="1"/>
          </p:cNvSpPr>
          <p:nvPr/>
        </p:nvSpPr>
        <p:spPr bwMode="auto">
          <a:xfrm>
            <a:off x="1552171" y="1412777"/>
            <a:ext cx="1219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ar-EG" altLang="en-US" sz="2000" b="1" dirty="0">
                <a:solidFill>
                  <a:prstClr val="black"/>
                </a:solidFill>
              </a:rPr>
              <a:t>1 مضطربة </a:t>
            </a:r>
          </a:p>
          <a:p>
            <a:pPr algn="r" rtl="1" eaLnBrk="1" hangingPunct="1">
              <a:spcBef>
                <a:spcPct val="50000"/>
              </a:spcBef>
            </a:pPr>
            <a:r>
              <a:rPr lang="ar-EG" altLang="en-US" sz="2000" b="1" dirty="0">
                <a:solidFill>
                  <a:prstClr val="black"/>
                </a:solidFill>
              </a:rPr>
              <a:t>2 متوازنة </a:t>
            </a:r>
          </a:p>
          <a:p>
            <a:pPr algn="r" rtl="1" eaLnBrk="1" hangingPunct="1">
              <a:spcBef>
                <a:spcPct val="50000"/>
              </a:spcBef>
            </a:pPr>
            <a:r>
              <a:rPr lang="ar-EG" altLang="en-US" sz="2000" b="1" dirty="0">
                <a:solidFill>
                  <a:prstClr val="black"/>
                </a:solidFill>
              </a:rPr>
              <a:t>3 مثالية </a:t>
            </a:r>
            <a:endParaRPr lang="en-US" altLang="en-US" sz="2000" b="1" dirty="0">
              <a:solidFill>
                <a:prstClr val="black"/>
              </a:solidFill>
            </a:endParaRPr>
          </a:p>
        </p:txBody>
      </p:sp>
      <p:sp>
        <p:nvSpPr>
          <p:cNvPr id="9257" name="Rectangle 41"/>
          <p:cNvSpPr>
            <a:spLocks noChangeArrowheads="1"/>
          </p:cNvSpPr>
          <p:nvPr/>
        </p:nvSpPr>
        <p:spPr bwMode="auto">
          <a:xfrm>
            <a:off x="4572000" y="3276600"/>
            <a:ext cx="5943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kumimoji="0" lang="ar-EG" altLang="en-US" b="1">
                <a:solidFill>
                  <a:prstClr val="black"/>
                </a:solidFill>
                <a:latin typeface="Tahoma" panose="020B0604030504040204" pitchFamily="34" charset="0"/>
              </a:rPr>
              <a:t> الأسرة التي كوَّنتها</a:t>
            </a:r>
            <a:endParaRPr kumimoji="0" lang="en-US" altLang="en-US" b="1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36906" name="Group 42"/>
          <p:cNvGraphicFramePr>
            <a:graphicFrameLocks noGrp="1"/>
          </p:cNvGraphicFramePr>
          <p:nvPr/>
        </p:nvGraphicFramePr>
        <p:xfrm>
          <a:off x="3048000" y="3733800"/>
          <a:ext cx="7543800" cy="2895600"/>
        </p:xfrm>
        <a:graphic>
          <a:graphicData uri="http://schemas.openxmlformats.org/drawingml/2006/table">
            <a:tbl>
              <a:tblPr/>
              <a:tblGrid>
                <a:gridCol w="125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77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المشاعر 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الواقع 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العلاقات 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التواصل 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الحدود   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السلطة 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ar-EG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ar-EG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ar-EG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ar-EG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ar-EG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ar-EG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ar-EG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ar-EG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ar-EG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ar-EG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ar-EG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ar-EG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ar-EG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ar-EG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ar-EG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 Box 40"/>
          <p:cNvSpPr txBox="1">
            <a:spLocks noChangeArrowheads="1"/>
          </p:cNvSpPr>
          <p:nvPr/>
        </p:nvSpPr>
        <p:spPr bwMode="auto">
          <a:xfrm>
            <a:off x="1552171" y="4149081"/>
            <a:ext cx="1219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ar-EG" altLang="en-US" sz="2000" b="1" dirty="0">
                <a:solidFill>
                  <a:prstClr val="black"/>
                </a:solidFill>
              </a:rPr>
              <a:t>1 مضطربة </a:t>
            </a:r>
          </a:p>
          <a:p>
            <a:pPr algn="r" rtl="1" eaLnBrk="1" hangingPunct="1">
              <a:spcBef>
                <a:spcPct val="50000"/>
              </a:spcBef>
            </a:pPr>
            <a:r>
              <a:rPr lang="ar-EG" altLang="en-US" sz="2000" b="1" dirty="0">
                <a:solidFill>
                  <a:prstClr val="black"/>
                </a:solidFill>
              </a:rPr>
              <a:t>2 متوازنة </a:t>
            </a:r>
          </a:p>
          <a:p>
            <a:pPr algn="r" rtl="1" eaLnBrk="1" hangingPunct="1">
              <a:spcBef>
                <a:spcPct val="50000"/>
              </a:spcBef>
            </a:pPr>
            <a:r>
              <a:rPr lang="ar-EG" altLang="en-US" sz="2000" b="1" dirty="0">
                <a:solidFill>
                  <a:prstClr val="black"/>
                </a:solidFill>
              </a:rPr>
              <a:t>3 مثالية </a:t>
            </a:r>
            <a:endParaRPr lang="en-US" altLang="en-US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14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Times New Roman</vt:lpstr>
      <vt:lpstr>Wingdings</vt:lpstr>
      <vt:lpstr>1_Office Theme</vt:lpstr>
      <vt:lpstr> الأسرة التي نشأت فيها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الأسرة التي نشأت فيها </dc:title>
  <dc:creator>HP</dc:creator>
  <cp:lastModifiedBy>HP</cp:lastModifiedBy>
  <cp:revision>1</cp:revision>
  <dcterms:created xsi:type="dcterms:W3CDTF">2019-08-04T23:39:53Z</dcterms:created>
  <dcterms:modified xsi:type="dcterms:W3CDTF">2019-08-04T23:40:17Z</dcterms:modified>
</cp:coreProperties>
</file>